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E"/>
    <a:srgbClr val="BACFDB"/>
    <a:srgbClr val="BDCFDB"/>
    <a:srgbClr val="1D3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70" autoAdjust="0"/>
    <p:restoredTop sz="94660"/>
  </p:normalViewPr>
  <p:slideViewPr>
    <p:cSldViewPr>
      <p:cViewPr>
        <p:scale>
          <a:sx n="100" d="100"/>
          <a:sy n="100" d="100"/>
        </p:scale>
        <p:origin x="-17142" y="-1585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4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48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3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0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6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47183" y="6324600"/>
            <a:ext cx="41475657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00" y="6324600"/>
            <a:ext cx="123695463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9"/>
            <a:ext cx="37307520" cy="720089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22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446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169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4892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615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338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061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29784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7" y="36865560"/>
            <a:ext cx="82585560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37287" y="36865560"/>
            <a:ext cx="82585560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2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7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6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7"/>
            <a:ext cx="24536400" cy="2809494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7"/>
            <a:ext cx="14439903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37229" indent="0">
              <a:buNone/>
              <a:defRPr sz="5300"/>
            </a:lvl2pPr>
            <a:lvl3pPr marL="4074462" indent="0">
              <a:buNone/>
              <a:defRPr sz="4500"/>
            </a:lvl3pPr>
            <a:lvl4pPr marL="6111691" indent="0">
              <a:buNone/>
              <a:defRPr sz="4000"/>
            </a:lvl4pPr>
            <a:lvl5pPr marL="8148925" indent="0">
              <a:buNone/>
              <a:defRPr sz="4000"/>
            </a:lvl5pPr>
            <a:lvl6pPr marL="10186154" indent="0">
              <a:buNone/>
              <a:defRPr sz="4000"/>
            </a:lvl6pPr>
            <a:lvl7pPr marL="12223387" indent="0">
              <a:buNone/>
              <a:defRPr sz="4000"/>
            </a:lvl7pPr>
            <a:lvl8pPr marL="14260616" indent="0">
              <a:buNone/>
              <a:defRPr sz="4000"/>
            </a:lvl8pPr>
            <a:lvl9pPr marL="16297845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300"/>
            </a:lvl1pPr>
            <a:lvl2pPr marL="2037229" indent="0">
              <a:buNone/>
              <a:defRPr sz="12500"/>
            </a:lvl2pPr>
            <a:lvl3pPr marL="4074462" indent="0">
              <a:buNone/>
              <a:defRPr sz="10700"/>
            </a:lvl3pPr>
            <a:lvl4pPr marL="6111691" indent="0">
              <a:buNone/>
              <a:defRPr sz="8900"/>
            </a:lvl4pPr>
            <a:lvl5pPr marL="8148925" indent="0">
              <a:buNone/>
              <a:defRPr sz="8900"/>
            </a:lvl5pPr>
            <a:lvl6pPr marL="10186154" indent="0">
              <a:buNone/>
              <a:defRPr sz="8900"/>
            </a:lvl6pPr>
            <a:lvl7pPr marL="12223387" indent="0">
              <a:buNone/>
              <a:defRPr sz="8900"/>
            </a:lvl7pPr>
            <a:lvl8pPr marL="14260616" indent="0">
              <a:buNone/>
              <a:defRPr sz="8900"/>
            </a:lvl8pPr>
            <a:lvl9pPr marL="16297845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37229" indent="0">
              <a:buNone/>
              <a:defRPr sz="5300"/>
            </a:lvl2pPr>
            <a:lvl3pPr marL="4074462" indent="0">
              <a:buNone/>
              <a:defRPr sz="4500"/>
            </a:lvl3pPr>
            <a:lvl4pPr marL="6111691" indent="0">
              <a:buNone/>
              <a:defRPr sz="4000"/>
            </a:lvl4pPr>
            <a:lvl5pPr marL="8148925" indent="0">
              <a:buNone/>
              <a:defRPr sz="4000"/>
            </a:lvl5pPr>
            <a:lvl6pPr marL="10186154" indent="0">
              <a:buNone/>
              <a:defRPr sz="4000"/>
            </a:lvl6pPr>
            <a:lvl7pPr marL="12223387" indent="0">
              <a:buNone/>
              <a:defRPr sz="4000"/>
            </a:lvl7pPr>
            <a:lvl8pPr marL="14260616" indent="0">
              <a:buNone/>
              <a:defRPr sz="4000"/>
            </a:lvl8pPr>
            <a:lvl9pPr marL="16297845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07446" tIns="203725" rIns="407446" bIns="2037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407446" tIns="203725" rIns="407446" bIns="2037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07446" tIns="203725" rIns="407446" bIns="203725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EFD3-EC0F-4FC4-988B-8FE9E272B7C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07446" tIns="203725" rIns="407446" bIns="203725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07446" tIns="203725" rIns="407446" bIns="203725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9837-F220-4ED0-96F5-84151B336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446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7925" indent="-1527925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0498" indent="-1273269" algn="l" defTabSz="4074462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3075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0308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67542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4771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2000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9233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6462" indent="-1018617" algn="l" defTabSz="407446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29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462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1691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892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6154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387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0616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784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3891200" cy="5334000"/>
          </a:xfrm>
          <a:solidFill>
            <a:srgbClr val="002F6E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0000" dirty="0" smtClean="0">
                <a:solidFill>
                  <a:schemeClr val="bg1"/>
                </a:solidFill>
              </a:rPr>
              <a:t>Research poster title – Longer titles might use two lines</a:t>
            </a:r>
            <a:br>
              <a:rPr lang="en-US" sz="10000" dirty="0" smtClean="0">
                <a:solidFill>
                  <a:schemeClr val="bg1"/>
                </a:solidFill>
              </a:rPr>
            </a:br>
            <a:r>
              <a:rPr lang="en-US" sz="7200" dirty="0" smtClean="0">
                <a:solidFill>
                  <a:schemeClr val="bg1"/>
                </a:solidFill>
              </a:rPr>
              <a:t>authors &amp; their affiliations</a:t>
            </a:r>
            <a:endParaRPr lang="en-US" sz="10000" dirty="0">
              <a:solidFill>
                <a:schemeClr val="bg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10419" y="6645164"/>
            <a:ext cx="9010650" cy="84566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latin typeface="Calibri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Introduction </a:t>
            </a:r>
            <a:r>
              <a:rPr lang="en-US" altLang="en-US" sz="2800" dirty="0" err="1" smtClean="0">
                <a:latin typeface="Times New Roman" pitchFamily="18" charset="0"/>
              </a:rPr>
              <a:t>introduction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</a:rPr>
              <a:t>introduction</a:t>
            </a:r>
            <a:r>
              <a:rPr lang="en-US" altLang="en-US" sz="2800" dirty="0">
                <a:latin typeface="Times New Roman" pitchFamily="18" charset="0"/>
              </a:rPr>
              <a:t>		</a:t>
            </a:r>
            <a:endParaRPr lang="en-US" altLang="en-US" sz="2800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710419" y="16066976"/>
            <a:ext cx="9010650" cy="88519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Calibri" pitchFamily="34" charset="0"/>
              </a:rPr>
              <a:t>Materials and methods</a:t>
            </a:r>
            <a:r>
              <a:rPr lang="en-US" altLang="en-US" sz="2400" dirty="0">
                <a:solidFill>
                  <a:srgbClr val="FF8000"/>
                </a:solidFill>
                <a:latin typeface="Times New Roman" pitchFamily="18" charset="0"/>
              </a:rPr>
              <a:t>	</a:t>
            </a:r>
            <a:endParaRPr lang="en-US" altLang="en-US" sz="2400" dirty="0"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This section can be simply titled Methods. </a:t>
            </a:r>
            <a:endParaRPr lang="en-US" altLang="en-US" sz="2800" dirty="0"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2840950" y="26212689"/>
            <a:ext cx="901065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rgbClr val="000000"/>
                </a:solidFill>
                <a:latin typeface="Calibri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</a:pPr>
            <a:r>
              <a:rPr lang="en-US" sz="2800" dirty="0" smtClean="0"/>
              <a:t>We </a:t>
            </a:r>
            <a:r>
              <a:rPr lang="en-US" sz="2800" dirty="0"/>
              <a:t>gratefully acknowledge support from the CUNY Research Scholars </a:t>
            </a:r>
            <a:r>
              <a:rPr lang="en-US" sz="2800" dirty="0" smtClean="0"/>
              <a:t>Program. </a:t>
            </a:r>
          </a:p>
          <a:p>
            <a:pPr eaLnBrk="1" hangingPunct="1">
              <a:spcBef>
                <a:spcPct val="10000"/>
              </a:spcBef>
            </a:pPr>
            <a:r>
              <a:rPr lang="en-US" sz="2800" dirty="0" smtClean="0"/>
              <a:t>[Add acknowledgments as necessary]</a:t>
            </a: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1847740" y="6624526"/>
            <a:ext cx="20012025" cy="18288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US" altLang="en-US" sz="4800" b="1" dirty="0">
                <a:solidFill>
                  <a:srgbClr val="000000"/>
                </a:solidFill>
                <a:latin typeface="Calibri" pitchFamily="34" charset="0"/>
              </a:rPr>
              <a:t>Results</a:t>
            </a:r>
            <a:endParaRPr lang="en-US" alt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Results </a:t>
            </a:r>
            <a:r>
              <a:rPr lang="en-US" altLang="en-US" sz="2800" dirty="0" err="1" smtClean="0">
                <a:latin typeface="Times New Roman" pitchFamily="18" charset="0"/>
              </a:rPr>
              <a:t>results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</a:rPr>
              <a:t>results</a:t>
            </a: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3029980" y="6618176"/>
            <a:ext cx="9010650" cy="183007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Calibri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This section can also be titled Discussion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10906" y="26212800"/>
            <a:ext cx="19933784" cy="4572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numCol="2" spcCol="914400"/>
          <a:lstStyle/>
          <a:p>
            <a:pPr marL="500063" indent="-500063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</a:t>
            </a:r>
          </a:p>
          <a:p>
            <a:pPr marL="500063" indent="-500063">
              <a:defRPr/>
            </a:pPr>
            <a:r>
              <a:rPr lang="en-US" sz="2800" dirty="0" smtClean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Follow the proper citation style for your discipline. Your mentor can help you with that.</a:t>
            </a:r>
            <a:endParaRPr lang="en-US" sz="28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500063" indent="-500063">
              <a:defRPr/>
            </a:pPr>
            <a:endParaRPr lang="en-US" sz="28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500063" indent="-500063">
              <a:spcBef>
                <a:spcPct val="10000"/>
              </a:spcBef>
              <a:defRPr/>
            </a:pPr>
            <a:endParaRPr lang="en-US" sz="28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Text Box 70"/>
          <p:cNvSpPr txBox="1">
            <a:spLocks noChangeArrowheads="1"/>
          </p:cNvSpPr>
          <p:nvPr/>
        </p:nvSpPr>
        <p:spPr bwMode="auto">
          <a:xfrm>
            <a:off x="33029980" y="26212690"/>
            <a:ext cx="9010650" cy="304811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124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000000"/>
                </a:solidFill>
                <a:latin typeface="Calibri" pitchFamily="34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This is optional. Your may provide your contact information (e-mail), a website that further documents this research, or the like. </a:t>
            </a: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257800"/>
            <a:ext cx="43891200" cy="457200"/>
          </a:xfrm>
          <a:prstGeom prst="rect">
            <a:avLst/>
          </a:prstGeom>
          <a:solidFill>
            <a:srgbClr val="BDC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31927800"/>
            <a:ext cx="43891200" cy="990600"/>
          </a:xfrm>
          <a:prstGeom prst="rect">
            <a:avLst/>
          </a:prstGeom>
          <a:solidFill>
            <a:srgbClr val="BAC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4805" y="29774389"/>
            <a:ext cx="8001000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94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Helvetica</vt:lpstr>
      <vt:lpstr>Times New Roman</vt:lpstr>
      <vt:lpstr>Office Theme</vt:lpstr>
      <vt:lpstr>Research poster title – Longer titles might use two lines authors &amp; their affiliations</vt:lpstr>
    </vt:vector>
  </TitlesOfParts>
  <Company>QCC - CUNY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and Computer Science</dc:creator>
  <cp:lastModifiedBy>Sideris, Paul J.</cp:lastModifiedBy>
  <cp:revision>14</cp:revision>
  <cp:lastPrinted>2015-06-22T21:24:47Z</cp:lastPrinted>
  <dcterms:created xsi:type="dcterms:W3CDTF">2015-06-22T18:50:26Z</dcterms:created>
  <dcterms:modified xsi:type="dcterms:W3CDTF">2018-11-15T00:12:27Z</dcterms:modified>
</cp:coreProperties>
</file>