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8878-F407-4754-C966-1CD1AF5A5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FD546-F6FE-05AC-65B4-03232932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34F9C-5C2D-1E07-5AC1-D0A9AAE3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CBC4F-7575-2166-239E-486AAA2F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68ED-149E-E69B-D945-3CD3429F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F07D-587C-040A-A1A9-97428C13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82D0-D8BF-7FEC-4895-12DBBFEFB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81A0-0763-8118-82F0-67B58B8C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46573-C376-606F-9639-63F76C4A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CBBB-6987-5DD7-E305-5047C337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C2797-C122-C989-2444-41B50D0FF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68106-3998-58D9-B281-AE9FF2D65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8D85-072B-9EFB-EBD2-C868D0D9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67ACF-D470-8BFA-DDD1-26D2468F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F488C-7C11-ECB9-4349-9A79BC35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A04A-FAD8-645C-5C16-1C561683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C130-2A40-FB73-2462-2050704C8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ACAEF-C78B-35F7-0061-BB6B4532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76E8-8FD0-3AFB-702C-DB13C52A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FE32-49EC-E420-BA17-54FF7649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B0AB-D66F-B665-A8FF-AD4B9E23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6BC3-2FBA-B2A2-C8D4-EA5F8CAB9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EFEC-3D64-B7D3-CCA5-98F82BE7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2A859-C744-C663-3860-6AF85978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1B29B-D4B3-EBF1-6816-D4837B34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BF4D-8096-FFCE-F6F4-6EEAB72B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B456-9A39-7723-43D9-DB8840E2F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2106A-2DDF-66C2-6251-5D714DAB9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C0235-B498-469F-603A-E54ED368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357F0-2612-3CBA-0E59-8A7AE6B5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227E9-99F8-B111-705A-3457B730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2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9C7F-7EB2-6D11-E05A-A3603521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F77D5-16E2-50CC-31B2-B5A00B337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7A633-B719-B5C4-656C-E4F0B6851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FDCFA-AEF7-BF60-93E1-435DC960D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CBE93-1A56-B04C-B0D9-D04AB6081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B6355-CA86-D94B-B322-6B821119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5019B-086C-4380-EDD1-CA40049F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68B45-4253-F438-418D-D0F88673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9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3257-1F52-B523-4AD9-04363AA5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FBC66-0550-F379-131D-8504A66F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752D6-7E5B-AD18-0E0D-65C3B6C7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B709-F4AC-E09C-7482-D876B563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1A0E9-436A-E538-8E5B-78A8B337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155A9-7B43-0E11-03D9-61E0F39F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3888B-A574-DA4A-C71C-31BA8017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0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520C-3219-DD8B-243E-12104A3F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38FB-B6F9-59BE-A39C-01D2B6E6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BE142-3749-2D1B-0735-51488D0BC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F48DE-12E7-FE3F-8AAB-16D02322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9D7A0-2A03-65DB-AEEE-510D3F24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D940-4285-E12E-35F4-B9C33280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4BAD-73DD-0406-6F75-E68911BF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E9497-8086-5DD9-7F15-2EDBBD08D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D4726-A511-D990-3281-A3E15641E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E3E1B-8A96-1221-A385-E354CFFB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7048E-9800-6C4C-E64A-8A46970E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E0AB2-6E75-1A38-5652-F90AB4B5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01254-05A3-6B3A-C5A3-D6025B62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8088A-0BAD-A738-8DB0-0971D846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4CB0-D5C4-35BA-6281-529875539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09D746-87D8-4201-8158-ED4D66C6792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C5F60-A215-27F3-88CB-52AE54B48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390B0-1B38-E153-90CC-6DFD92B11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D86C4-02DA-4BA1-8D91-CCE98CE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E7116-53BC-306D-A34E-8098C8D63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01821"/>
            <a:ext cx="9144000" cy="1840199"/>
          </a:xfrm>
        </p:spPr>
        <p:txBody>
          <a:bodyPr anchor="ctr">
            <a:normAutofit/>
          </a:bodyPr>
          <a:lstStyle/>
          <a:p>
            <a:r>
              <a:rPr lang="en-US" sz="4400" dirty="0"/>
              <a:t>How to Apply to </a:t>
            </a:r>
            <a:r>
              <a:rPr lang="en-US" sz="4400"/>
              <a:t>College Now</a:t>
            </a:r>
            <a:br>
              <a:rPr lang="en-US" sz="4400"/>
            </a:br>
            <a:r>
              <a:rPr lang="en-US" sz="4400"/>
              <a:t>For Fall 2025</a:t>
            </a:r>
            <a:endParaRPr lang="en-US" sz="4400" dirty="0"/>
          </a:p>
        </p:txBody>
      </p:sp>
      <p:pic>
        <p:nvPicPr>
          <p:cNvPr id="5" name="Picture 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00ECB5F1-4B09-E3BC-F45B-78174BC5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96" y="1836395"/>
            <a:ext cx="3217333" cy="12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8F1C16-67C2-B139-9173-42633A4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38" y="2518611"/>
            <a:ext cx="3041409" cy="1844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Add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Click Add/Update Address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llege now application&#10;&#10;AI-generated content may be incorrect.">
            <a:extLst>
              <a:ext uri="{FF2B5EF4-FFF2-40B4-BE49-F238E27FC236}">
                <a16:creationId xmlns:a16="http://schemas.microsoft.com/office/drawing/2014/main" id="{47518B0D-A170-7372-E255-59EC1E166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30" y="521369"/>
            <a:ext cx="6963464" cy="581993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7CFE93E-61EE-3870-4E2F-AAF86A472176}"/>
              </a:ext>
            </a:extLst>
          </p:cNvPr>
          <p:cNvSpPr/>
          <p:nvPr/>
        </p:nvSpPr>
        <p:spPr>
          <a:xfrm>
            <a:off x="3537284" y="2446421"/>
            <a:ext cx="4515853" cy="6416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85F088-054E-3C22-B38D-6ECE1DD6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40" y="2984992"/>
            <a:ext cx="2809565" cy="673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“OK”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application&#10;&#10;AI-generated content may be incorrect.">
            <a:extLst>
              <a:ext uri="{FF2B5EF4-FFF2-40B4-BE49-F238E27FC236}">
                <a16:creationId xmlns:a16="http://schemas.microsoft.com/office/drawing/2014/main" id="{6E004456-F21B-7A44-3602-DD29161C9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6" y="449036"/>
            <a:ext cx="7524667" cy="57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D39D9C-471B-12C0-CBEC-A288854C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04" y="2960716"/>
            <a:ext cx="3154618" cy="6734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 you do not have a social security number, click the box I do not have a Social Security #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security number&#10;&#10;AI-generated content may be incorrect.">
            <a:extLst>
              <a:ext uri="{FF2B5EF4-FFF2-40B4-BE49-F238E27FC236}">
                <a16:creationId xmlns:a16="http://schemas.microsoft.com/office/drawing/2014/main" id="{0CD157C5-BCF7-B759-24C7-D681E11D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32" y="649705"/>
            <a:ext cx="7407861" cy="562275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035653-16E3-5F74-0F07-63FF7A16BE71}"/>
              </a:ext>
            </a:extLst>
          </p:cNvPr>
          <p:cNvCxnSpPr/>
          <p:nvPr/>
        </p:nvCxnSpPr>
        <p:spPr>
          <a:xfrm flipV="1">
            <a:off x="3810000" y="3865418"/>
            <a:ext cx="3131127" cy="31865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9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A5CCDF-7D62-BAA5-BE14-CEFCCE36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99" y="3208421"/>
            <a:ext cx="3138576" cy="16603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“Add College and Major/Academic Program”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notice&#10;&#10;AI-generated content may be incorrect.">
            <a:extLst>
              <a:ext uri="{FF2B5EF4-FFF2-40B4-BE49-F238E27FC236}">
                <a16:creationId xmlns:a16="http://schemas.microsoft.com/office/drawing/2014/main" id="{405BF8C7-CC0D-4F5A-1FD2-25B5709F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84" y="529390"/>
            <a:ext cx="7569710" cy="582328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359CBEC-06CB-85C6-6B35-4199FB5BB826}"/>
              </a:ext>
            </a:extLst>
          </p:cNvPr>
          <p:cNvSpPr/>
          <p:nvPr/>
        </p:nvSpPr>
        <p:spPr>
          <a:xfrm>
            <a:off x="2438400" y="3882189"/>
            <a:ext cx="4660938" cy="3529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7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DACB7E-2297-DB09-00FA-983D4FB5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05" y="2960716"/>
            <a:ext cx="3082428" cy="8412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“BACK”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application&#10;&#10;AI-generated content may be incorrect.">
            <a:extLst>
              <a:ext uri="{FF2B5EF4-FFF2-40B4-BE49-F238E27FC236}">
                <a16:creationId xmlns:a16="http://schemas.microsoft.com/office/drawing/2014/main" id="{217408C7-FF97-0B65-391A-2B45EA37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513346"/>
            <a:ext cx="7505926" cy="56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9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66F98D-CA93-7E0B-8F6C-FBA3E80F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2032513" cy="468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“SELECT”</a:t>
            </a:r>
            <a:endPara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program&#10;&#10;AI-generated content may be incorrect.">
            <a:extLst>
              <a:ext uri="{FF2B5EF4-FFF2-40B4-BE49-F238E27FC236}">
                <a16:creationId xmlns:a16="http://schemas.microsoft.com/office/drawing/2014/main" id="{F2F23022-B7E2-CFFA-9280-B1ADC80C1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8" y="530942"/>
            <a:ext cx="811552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A0CC0-C0AC-7296-623F-0E7E4FDD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79" y="2960717"/>
            <a:ext cx="2326105" cy="697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“OK”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&#10;&#10;AI-generated content may be incorrect.">
            <a:extLst>
              <a:ext uri="{FF2B5EF4-FFF2-40B4-BE49-F238E27FC236}">
                <a16:creationId xmlns:a16="http://schemas.microsoft.com/office/drawing/2014/main" id="{BF71C848-C538-CF56-3E66-2ED5AA463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08" y="601580"/>
            <a:ext cx="7515485" cy="57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C0B513-9046-16D5-6729-33C1A264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30" y="2984992"/>
            <a:ext cx="2976927" cy="7610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notice&#10;&#10;AI-generated content may be incorrect.">
            <a:extLst>
              <a:ext uri="{FF2B5EF4-FFF2-40B4-BE49-F238E27FC236}">
                <a16:creationId xmlns:a16="http://schemas.microsoft.com/office/drawing/2014/main" id="{83D86107-09A8-A7DA-9FB2-159E01F97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74" y="609600"/>
            <a:ext cx="7544219" cy="5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B6655A-67D3-69D2-6E31-9B10E557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0" y="2960716"/>
            <a:ext cx="3086711" cy="12824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“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Search”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notice&#10;&#10;AI-generated content may be incorrect.">
            <a:extLst>
              <a:ext uri="{FF2B5EF4-FFF2-40B4-BE49-F238E27FC236}">
                <a16:creationId xmlns:a16="http://schemas.microsoft.com/office/drawing/2014/main" id="{08164786-06E3-4759-A6FE-3D6BB645D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26" y="513348"/>
            <a:ext cx="7007067" cy="56628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115EDC-41AE-384E-8BCF-7656529B7C14}"/>
              </a:ext>
            </a:extLst>
          </p:cNvPr>
          <p:cNvCxnSpPr/>
          <p:nvPr/>
        </p:nvCxnSpPr>
        <p:spPr>
          <a:xfrm>
            <a:off x="3673642" y="3152274"/>
            <a:ext cx="6304547" cy="173254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7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0920A-8B48-DFD1-E227-62146ED3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80" y="2960716"/>
            <a:ext cx="2983832" cy="697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“SEARCH”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mputer screen shot of a college search&#10;&#10;AI-generated content may be incorrect.">
            <a:extLst>
              <a:ext uri="{FF2B5EF4-FFF2-40B4-BE49-F238E27FC236}">
                <a16:creationId xmlns:a16="http://schemas.microsoft.com/office/drawing/2014/main" id="{9B8AC146-88DD-791E-C5B9-0C9B47C9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84" y="449036"/>
            <a:ext cx="7464010" cy="57993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9E0CA9-52F1-4A78-0116-694BB9ABF34D}"/>
              </a:ext>
            </a:extLst>
          </p:cNvPr>
          <p:cNvCxnSpPr/>
          <p:nvPr/>
        </p:nvCxnSpPr>
        <p:spPr>
          <a:xfrm>
            <a:off x="3649579" y="3168316"/>
            <a:ext cx="5189621" cy="149191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1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5C336B-EE95-5848-E04F-22D0334B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QCC website &gt;&gt; Academics &gt;&gt; College Now &gt;&gt; Apply for Fall 2025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21C677A-A69B-0D25-0D49-2DCF67678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32" y="757084"/>
            <a:ext cx="6636774" cy="53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55AE85-FE82-1F52-53C8-8DCA5BB8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99" y="2960716"/>
            <a:ext cx="3207027" cy="9054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application&#10;&#10;AI-generated content may be incorrect.">
            <a:extLst>
              <a:ext uri="{FF2B5EF4-FFF2-40B4-BE49-F238E27FC236}">
                <a16:creationId xmlns:a16="http://schemas.microsoft.com/office/drawing/2014/main" id="{31857EC6-4710-156B-A701-01986A897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3" y="545432"/>
            <a:ext cx="7247441" cy="551555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18D1D2C-C56C-7431-39B1-7DACF077C74D}"/>
              </a:ext>
            </a:extLst>
          </p:cNvPr>
          <p:cNvSpPr txBox="1">
            <a:spLocks/>
          </p:cNvSpPr>
          <p:nvPr/>
        </p:nvSpPr>
        <p:spPr>
          <a:xfrm>
            <a:off x="803499" y="3866147"/>
            <a:ext cx="3207027" cy="32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in your OSIS number here</a:t>
            </a:r>
            <a:endParaRPr lang="en-US" sz="54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8B99E9D-8122-C9CA-9C44-AB4ECCE53B05}"/>
              </a:ext>
            </a:extLst>
          </p:cNvPr>
          <p:cNvSpPr txBox="1">
            <a:spLocks/>
          </p:cNvSpPr>
          <p:nvPr/>
        </p:nvSpPr>
        <p:spPr>
          <a:xfrm>
            <a:off x="799486" y="4235118"/>
            <a:ext cx="3207027" cy="320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“From Date” is your first day of high school</a:t>
            </a:r>
            <a:endParaRPr lang="en-US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D908A1-657B-9B5F-E9E3-F2BFB5AD0893}"/>
              </a:ext>
            </a:extLst>
          </p:cNvPr>
          <p:cNvCxnSpPr>
            <a:cxnSpLocks/>
          </p:cNvCxnSpPr>
          <p:nvPr/>
        </p:nvCxnSpPr>
        <p:spPr>
          <a:xfrm>
            <a:off x="3661549" y="4016545"/>
            <a:ext cx="4628209" cy="77202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AD2DF8-27D0-4B7F-9EE4-2E252673F744}"/>
              </a:ext>
            </a:extLst>
          </p:cNvPr>
          <p:cNvCxnSpPr>
            <a:cxnSpLocks/>
          </p:cNvCxnSpPr>
          <p:nvPr/>
        </p:nvCxnSpPr>
        <p:spPr>
          <a:xfrm>
            <a:off x="3424867" y="4525843"/>
            <a:ext cx="4864890" cy="4383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4D37C629-D62D-333C-489C-C780F6812F83}"/>
              </a:ext>
            </a:extLst>
          </p:cNvPr>
          <p:cNvSpPr txBox="1">
            <a:spLocks/>
          </p:cNvSpPr>
          <p:nvPr/>
        </p:nvSpPr>
        <p:spPr>
          <a:xfrm>
            <a:off x="805053" y="4744451"/>
            <a:ext cx="3207027" cy="320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Date/Expected Grade Date” is expected date of Graduation from high school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608EF6-775F-EAB0-675A-7A6B2D24874F}"/>
              </a:ext>
            </a:extLst>
          </p:cNvPr>
          <p:cNvCxnSpPr>
            <a:cxnSpLocks/>
          </p:cNvCxnSpPr>
          <p:nvPr/>
        </p:nvCxnSpPr>
        <p:spPr>
          <a:xfrm flipV="1">
            <a:off x="3092116" y="5176769"/>
            <a:ext cx="5144289" cy="1310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917359-D8AA-E768-0792-F24F091DD053}"/>
              </a:ext>
            </a:extLst>
          </p:cNvPr>
          <p:cNvCxnSpPr>
            <a:cxnSpLocks/>
          </p:cNvCxnSpPr>
          <p:nvPr/>
        </p:nvCxnSpPr>
        <p:spPr>
          <a:xfrm flipV="1">
            <a:off x="3284621" y="5329169"/>
            <a:ext cx="5104184" cy="28155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itle 3">
            <a:extLst>
              <a:ext uri="{FF2B5EF4-FFF2-40B4-BE49-F238E27FC236}">
                <a16:creationId xmlns:a16="http://schemas.microsoft.com/office/drawing/2014/main" id="{59A5F74C-928A-4420-AB22-77A1AA426E3B}"/>
              </a:ext>
            </a:extLst>
          </p:cNvPr>
          <p:cNvSpPr txBox="1">
            <a:spLocks/>
          </p:cNvSpPr>
          <p:nvPr/>
        </p:nvSpPr>
        <p:spPr>
          <a:xfrm>
            <a:off x="799486" y="5424328"/>
            <a:ext cx="3207027" cy="320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“Degree Date” is the same as Expected Date of Graduation from high school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4935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C1321D-0A8A-9071-0BD9-653420FE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96" y="2631853"/>
            <a:ext cx="3764218" cy="1747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“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supporting material” to upload transcript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notice&#10;&#10;AI-generated content may be incorrect.">
            <a:extLst>
              <a:ext uri="{FF2B5EF4-FFF2-40B4-BE49-F238E27FC236}">
                <a16:creationId xmlns:a16="http://schemas.microsoft.com/office/drawing/2014/main" id="{7059B9D6-C293-8FD7-B6B5-4AEF86A15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82" y="537412"/>
            <a:ext cx="6846411" cy="54543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EEE29F-5AF3-9974-DAEB-CE56D99518B2}"/>
              </a:ext>
            </a:extLst>
          </p:cNvPr>
          <p:cNvCxnSpPr>
            <a:cxnSpLocks/>
          </p:cNvCxnSpPr>
          <p:nvPr/>
        </p:nvCxnSpPr>
        <p:spPr>
          <a:xfrm>
            <a:off x="3569118" y="3264569"/>
            <a:ext cx="3256163" cy="101165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6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8EC845-241E-3BCB-C9E5-32206796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38" y="3050755"/>
            <a:ext cx="3378294" cy="697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“SUBMIT”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now&#10;&#10;AI-generated content may be incorrect.">
            <a:extLst>
              <a:ext uri="{FF2B5EF4-FFF2-40B4-BE49-F238E27FC236}">
                <a16:creationId xmlns:a16="http://schemas.microsoft.com/office/drawing/2014/main" id="{FDE325CB-35AC-4FD7-0769-58460B2A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76" y="537411"/>
            <a:ext cx="6554618" cy="5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8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43CCA37-0529-F770-846C-E574E61FC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83" y="2290917"/>
            <a:ext cx="9202434" cy="1819216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C7E57CE8-AB00-131D-B34D-336DA6CE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884" y="4110133"/>
            <a:ext cx="2855495" cy="1600856"/>
          </a:xfrm>
        </p:spPr>
        <p:txBody>
          <a:bodyPr/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“OK”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3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C60468-63D5-B2C1-285E-A8B377D6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699" y="3026480"/>
            <a:ext cx="2398436" cy="8050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000" dirty="0"/>
              <a:t>YOUR APPLICATION </a:t>
            </a:r>
            <a:br>
              <a:rPr lang="en-US" sz="2000" dirty="0"/>
            </a:br>
            <a:r>
              <a:rPr lang="en-US" sz="2000" dirty="0"/>
              <a:t>IS COMPLETED!!!!</a:t>
            </a:r>
            <a:br>
              <a:rPr lang="en-US" sz="2000" dirty="0"/>
            </a:br>
            <a:br>
              <a:rPr lang="en-US" sz="2000" dirty="0"/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application&#10;&#10;AI-generated content may be incorrect.">
            <a:extLst>
              <a:ext uri="{FF2B5EF4-FFF2-40B4-BE49-F238E27FC236}">
                <a16:creationId xmlns:a16="http://schemas.microsoft.com/office/drawing/2014/main" id="{28B2442E-511E-9105-42CC-BE5362E5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36" y="580103"/>
            <a:ext cx="8125358" cy="567362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2C7B70-AD02-942E-E1C9-55680316CDB2}"/>
              </a:ext>
            </a:extLst>
          </p:cNvPr>
          <p:cNvCxnSpPr>
            <a:cxnSpLocks/>
          </p:cNvCxnSpPr>
          <p:nvPr/>
        </p:nvCxnSpPr>
        <p:spPr>
          <a:xfrm flipH="1">
            <a:off x="2230582" y="3823855"/>
            <a:ext cx="6664036" cy="58776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91DFB0B6-A2FD-9491-4F85-974D1E0A1523}"/>
              </a:ext>
            </a:extLst>
          </p:cNvPr>
          <p:cNvSpPr txBox="1">
            <a:spLocks/>
          </p:cNvSpPr>
          <p:nvPr/>
        </p:nvSpPr>
        <p:spPr>
          <a:xfrm>
            <a:off x="195855" y="3962401"/>
            <a:ext cx="3114400" cy="1454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CLICK ON VIEW/PRINT SUMMARY</a:t>
            </a:r>
          </a:p>
          <a:p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YOUR CUNY EMPL ID will be on the submitted COLLEGE NOW APPLICATION.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321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936E9A-185D-524E-EF2C-637D5798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DON’T FORGOT TO CLICK “SAVE’’</a:t>
            </a:r>
          </a:p>
        </p:txBody>
      </p:sp>
    </p:spTree>
    <p:extLst>
      <p:ext uri="{BB962C8B-B14F-4D97-AF65-F5344CB8AC3E}">
        <p14:creationId xmlns:p14="http://schemas.microsoft.com/office/powerpoint/2010/main" val="33353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9CA27-A7F8-1152-F379-191581AD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EVERYONE!!!</a:t>
            </a:r>
          </a:p>
        </p:txBody>
      </p:sp>
    </p:spTree>
    <p:extLst>
      <p:ext uri="{BB962C8B-B14F-4D97-AF65-F5344CB8AC3E}">
        <p14:creationId xmlns:p14="http://schemas.microsoft.com/office/powerpoint/2010/main" val="8985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3FB128-CC59-253B-1AA2-0798D048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199014"/>
            <a:ext cx="3762916" cy="1571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Completed, Click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“NEXT”</a:t>
            </a:r>
            <a:endPara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05C733B-338E-8E38-1D70-F550C539A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04" y="894736"/>
            <a:ext cx="7231889" cy="54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1B898-3D93-E7E4-94E9-189B5379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46" y="2960716"/>
            <a:ext cx="4319898" cy="13458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 user, click “Register Now”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users can sign in</a:t>
            </a:r>
            <a:br>
              <a:rPr lang="en-US" sz="2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 shot of a college application&#10;&#10;AI-generated content may be incorrect.">
            <a:extLst>
              <a:ext uri="{FF2B5EF4-FFF2-40B4-BE49-F238E27FC236}">
                <a16:creationId xmlns:a16="http://schemas.microsoft.com/office/drawing/2014/main" id="{E663860E-1AF2-E383-7110-070F96D0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61" y="530941"/>
            <a:ext cx="6532533" cy="57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4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E5A4D5-D262-1A06-891D-7C0C4B32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38" y="2786041"/>
            <a:ext cx="3049430" cy="10713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Completed, Click</a:t>
            </a:r>
            <a:b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“Register Now”</a:t>
            </a:r>
            <a:b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receive YOUR OWN verification code; type the code 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b="1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</a:t>
            </a:r>
            <a:r>
              <a:rPr lang="en-US" sz="20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box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033954-1DCE-750E-70A8-46E0F21DC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18" y="449036"/>
            <a:ext cx="7223276" cy="62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6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7DE064-5279-0666-3469-F193BBFF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01" y="2675581"/>
            <a:ext cx="3414889" cy="893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in with username and password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 shot of a college application&#10;&#10;AI-generated content may be incorrect.">
            <a:extLst>
              <a:ext uri="{FF2B5EF4-FFF2-40B4-BE49-F238E27FC236}">
                <a16:creationId xmlns:a16="http://schemas.microsoft.com/office/drawing/2014/main" id="{DB506737-AE94-82A8-F15D-03402D348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8" y="560440"/>
            <a:ext cx="7201126" cy="55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7C575-9275-BE74-CB79-231B6379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0" y="2875986"/>
            <a:ext cx="2597753" cy="13027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login, this page appears first.</a:t>
            </a:r>
            <a:b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“OK”</a:t>
            </a:r>
            <a:b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F620DEB-773F-CDED-58DF-6F7B72750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6" y="658761"/>
            <a:ext cx="7820557" cy="61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87BC79-A58A-E78C-E0D9-25639D70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0" y="2960716"/>
            <a:ext cx="3062647" cy="977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registration form&#10;&#10;AI-generated content may be incorrect.">
            <a:extLst>
              <a:ext uri="{FF2B5EF4-FFF2-40B4-BE49-F238E27FC236}">
                <a16:creationId xmlns:a16="http://schemas.microsoft.com/office/drawing/2014/main" id="{92B85401-A3A2-6A2E-562F-7EC6B71A0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4" y="545432"/>
            <a:ext cx="7167230" cy="58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8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11451E-B7F6-DB89-0A89-4C970C4F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2960716"/>
            <a:ext cx="3320716" cy="8412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Once Completed, Click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“SAVE” and then “NEXT”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llege notice&#10;&#10;AI-generated content may be incorrect.">
            <a:extLst>
              <a:ext uri="{FF2B5EF4-FFF2-40B4-BE49-F238E27FC236}">
                <a16:creationId xmlns:a16="http://schemas.microsoft.com/office/drawing/2014/main" id="{B25BE342-A8C5-A30A-79DD-53AE259D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16" y="625642"/>
            <a:ext cx="7375777" cy="56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0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435</Words>
  <Application>Microsoft Office PowerPoint</Application>
  <PresentationFormat>Widescreen</PresentationFormat>
  <Paragraphs>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How to Apply to College Now For Fall 2025</vt:lpstr>
      <vt:lpstr>Go to the QCC website &gt;&gt; Academics &gt;&gt; College Now &gt;&gt; Apply for Fall 2025</vt:lpstr>
      <vt:lpstr>Once Completed, Click             “NEXT”</vt:lpstr>
      <vt:lpstr>For new user, click “Register Now”  Existing users can sign in   </vt:lpstr>
      <vt:lpstr>Once Completed, Click          “Register Now”  You will receive YOUR OWN verification code; type the code YOU RECEIVE into the blue box</vt:lpstr>
      <vt:lpstr>Sign in with username and password</vt:lpstr>
      <vt:lpstr>After login, this page appears first.  Click “OK” </vt:lpstr>
      <vt:lpstr>Once Completed, Click “SAVE” and then “NEXT”</vt:lpstr>
      <vt:lpstr>Once Completed, Click “SAVE” and then “NEXT”</vt:lpstr>
      <vt:lpstr>To Add Address Click Add/Update Address  Once Completed, Click “SAVE” and then “NEXT”</vt:lpstr>
      <vt:lpstr>Once Completed, Click                 “OK”</vt:lpstr>
      <vt:lpstr>Once Completed, Click “SAVE” and then “NEXT”  If you do not have a social security number, click the box I do not have a Social Security #</vt:lpstr>
      <vt:lpstr>Click “Add College and Major/Academic Program”   Once Completed, Click “SAVE” and then “NEXT”</vt:lpstr>
      <vt:lpstr>Once Completed, Click “BACK”</vt:lpstr>
      <vt:lpstr>Click “SELECT”</vt:lpstr>
      <vt:lpstr>Once Completed, Click “OK”</vt:lpstr>
      <vt:lpstr>Once Completed, Click “SAVE” and then “NEXT”</vt:lpstr>
      <vt:lpstr>Click “High School Search”   Once Completed, Click “SAVE” and then “NEXT”</vt:lpstr>
      <vt:lpstr>Once Completed, Click “SEARCH”</vt:lpstr>
      <vt:lpstr>Once Completed, Click “SAVE” and then “NEXT”  </vt:lpstr>
      <vt:lpstr>Click “Add a supporting material” to upload transcript   Once Completed, Click “SAVE” and then “NEXT”</vt:lpstr>
      <vt:lpstr>Once Completed, Click “SAVE” and then “SUBMIT”</vt:lpstr>
      <vt:lpstr>Once Completed, Click “OK”</vt:lpstr>
      <vt:lpstr>YOUR APPLICATION  IS COMPLETED!!!!  </vt:lpstr>
      <vt:lpstr>DON’T FORGOT TO CLICK “SAVE’’</vt:lpstr>
      <vt:lpstr>THANK YOU EVERYONE!!!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Sanjida Ferdous</dc:creator>
  <cp:lastModifiedBy>Pari Rodriguez</cp:lastModifiedBy>
  <cp:revision>8</cp:revision>
  <dcterms:created xsi:type="dcterms:W3CDTF">2025-05-13T19:39:13Z</dcterms:created>
  <dcterms:modified xsi:type="dcterms:W3CDTF">2025-06-12T15:38:04Z</dcterms:modified>
</cp:coreProperties>
</file>