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theme/themeOverride1.xml" ContentType="application/vnd.openxmlformats-officedocument.themeOverr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 id="2147483708" r:id="rId2"/>
  </p:sldMasterIdLst>
  <p:notesMasterIdLst>
    <p:notesMasterId r:id="rId25"/>
  </p:notesMasterIdLst>
  <p:handoutMasterIdLst>
    <p:handoutMasterId r:id="rId26"/>
  </p:handoutMasterIdLst>
  <p:sldIdLst>
    <p:sldId id="265" r:id="rId3"/>
    <p:sldId id="283" r:id="rId4"/>
    <p:sldId id="306" r:id="rId5"/>
    <p:sldId id="307" r:id="rId6"/>
    <p:sldId id="308" r:id="rId7"/>
    <p:sldId id="309" r:id="rId8"/>
    <p:sldId id="310" r:id="rId9"/>
    <p:sldId id="311" r:id="rId10"/>
    <p:sldId id="312" r:id="rId11"/>
    <p:sldId id="313" r:id="rId12"/>
    <p:sldId id="314" r:id="rId13"/>
    <p:sldId id="315" r:id="rId14"/>
    <p:sldId id="316" r:id="rId15"/>
    <p:sldId id="317" r:id="rId16"/>
    <p:sldId id="318" r:id="rId17"/>
    <p:sldId id="319" r:id="rId18"/>
    <p:sldId id="320" r:id="rId19"/>
    <p:sldId id="321" r:id="rId20"/>
    <p:sldId id="322" r:id="rId21"/>
    <p:sldId id="323" r:id="rId22"/>
    <p:sldId id="324" r:id="rId23"/>
    <p:sldId id="304" r:id="rId2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03" autoAdjust="0"/>
    <p:restoredTop sz="93691" autoAdjust="0"/>
  </p:normalViewPr>
  <p:slideViewPr>
    <p:cSldViewPr>
      <p:cViewPr varScale="1">
        <p:scale>
          <a:sx n="93" d="100"/>
          <a:sy n="93" d="100"/>
        </p:scale>
        <p:origin x="-114" y="-402"/>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handoutMaster" Target="handoutMasters/handoutMaster1.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presProps" Target="presProps.xml"/><Relationship Id="rId30"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6D5CFBA1-2416-4E4C-8F3C-41282A29DCD3}" type="datetimeFigureOut">
              <a:rPr lang="en-US" smtClean="0"/>
              <a:t>10/3/2017</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CA57FB4A-838C-4C49-B0F0-7BFF52990C01}" type="slidenum">
              <a:rPr lang="en-US" smtClean="0"/>
              <a:t>‹#›</a:t>
            </a:fld>
            <a:endParaRPr lang="en-US"/>
          </a:p>
        </p:txBody>
      </p:sp>
    </p:spTree>
    <p:extLst>
      <p:ext uri="{BB962C8B-B14F-4D97-AF65-F5344CB8AC3E}">
        <p14:creationId xmlns:p14="http://schemas.microsoft.com/office/powerpoint/2010/main" val="378170186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7FE50AC-83C4-42BE-92A4-E957C6947663}" type="datetimeFigureOut">
              <a:rPr lang="en-US" smtClean="0"/>
              <a:t>10/3/2017</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B62EFEF-5340-4B77-BA00-6342B798F725}" type="slidenum">
              <a:rPr lang="en-US" smtClean="0"/>
              <a:t>‹#›</a:t>
            </a:fld>
            <a:endParaRPr lang="en-US"/>
          </a:p>
        </p:txBody>
      </p:sp>
    </p:spTree>
    <p:extLst>
      <p:ext uri="{BB962C8B-B14F-4D97-AF65-F5344CB8AC3E}">
        <p14:creationId xmlns:p14="http://schemas.microsoft.com/office/powerpoint/2010/main" val="196078081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B62EFEF-5340-4B77-BA00-6342B798F725}" type="slidenum">
              <a:rPr lang="en-US" smtClean="0"/>
              <a:t>2</a:t>
            </a:fld>
            <a:endParaRPr lang="en-US"/>
          </a:p>
        </p:txBody>
      </p:sp>
    </p:spTree>
    <p:extLst>
      <p:ext uri="{BB962C8B-B14F-4D97-AF65-F5344CB8AC3E}">
        <p14:creationId xmlns:p14="http://schemas.microsoft.com/office/powerpoint/2010/main" val="159335365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B62EFEF-5340-4B77-BA00-6342B798F725}" type="slidenum">
              <a:rPr lang="en-US" smtClean="0">
                <a:solidFill>
                  <a:prstClr val="black"/>
                </a:solidFill>
              </a:rPr>
              <a:pPr/>
              <a:t>3</a:t>
            </a:fld>
            <a:endParaRPr lang="en-US">
              <a:solidFill>
                <a:prstClr val="black"/>
              </a:solidFill>
            </a:endParaRPr>
          </a:p>
        </p:txBody>
      </p:sp>
    </p:spTree>
    <p:extLst>
      <p:ext uri="{BB962C8B-B14F-4D97-AF65-F5344CB8AC3E}">
        <p14:creationId xmlns:p14="http://schemas.microsoft.com/office/powerpoint/2010/main" val="334013151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B62EFEF-5340-4B77-BA00-6342B798F725}" type="slidenum">
              <a:rPr lang="en-US" smtClean="0">
                <a:solidFill>
                  <a:prstClr val="black"/>
                </a:solidFill>
              </a:rPr>
              <a:pPr/>
              <a:t>13</a:t>
            </a:fld>
            <a:endParaRPr lang="en-US">
              <a:solidFill>
                <a:prstClr val="black"/>
              </a:solidFill>
            </a:endParaRPr>
          </a:p>
        </p:txBody>
      </p:sp>
    </p:spTree>
    <p:extLst>
      <p:ext uri="{BB962C8B-B14F-4D97-AF65-F5344CB8AC3E}">
        <p14:creationId xmlns:p14="http://schemas.microsoft.com/office/powerpoint/2010/main" val="370965607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BD64CCDB-2A51-48AF-84C9-AF8FA2DE6C60}" type="datetime1">
              <a:rPr lang="en-US" smtClean="0"/>
              <a:t>10/3/2017</a:t>
            </a:fld>
            <a:endParaRPr lang="en-US"/>
          </a:p>
        </p:txBody>
      </p:sp>
      <p:sp>
        <p:nvSpPr>
          <p:cNvPr id="5" name="Footer Placeholder 4"/>
          <p:cNvSpPr>
            <a:spLocks noGrp="1"/>
          </p:cNvSpPr>
          <p:nvPr>
            <p:ph type="ftr" sz="quarter" idx="11"/>
          </p:nvPr>
        </p:nvSpPr>
        <p:spPr/>
        <p:txBody>
          <a:bodyPr/>
          <a:lstStyle/>
          <a:p>
            <a:r>
              <a:rPr lang="en-US" smtClean="0"/>
              <a:t>2</a:t>
            </a:r>
            <a:endParaRPr lang="en-US"/>
          </a:p>
        </p:txBody>
      </p:sp>
      <p:sp>
        <p:nvSpPr>
          <p:cNvPr id="6" name="Slide Number Placeholder 5"/>
          <p:cNvSpPr>
            <a:spLocks noGrp="1"/>
          </p:cNvSpPr>
          <p:nvPr>
            <p:ph type="sldNum" sz="quarter" idx="12"/>
          </p:nvPr>
        </p:nvSpPr>
        <p:spPr/>
        <p:txBody>
          <a:bodyPr/>
          <a:lstStyle/>
          <a:p>
            <a:fld id="{CE7983E5-9253-47E0-B045-3BA61170D08A}" type="slidenum">
              <a:rPr lang="en-US" smtClean="0"/>
              <a:t>‹#›</a:t>
            </a:fld>
            <a:endParaRPr lang="en-US"/>
          </a:p>
        </p:txBody>
      </p:sp>
    </p:spTree>
    <p:extLst>
      <p:ext uri="{BB962C8B-B14F-4D97-AF65-F5344CB8AC3E}">
        <p14:creationId xmlns:p14="http://schemas.microsoft.com/office/powerpoint/2010/main" val="9603428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C83F036-35BD-4597-ADAF-CEB949A95FB1}" type="datetime1">
              <a:rPr lang="en-US" smtClean="0"/>
              <a:t>10/3/2017</a:t>
            </a:fld>
            <a:endParaRPr lang="en-US"/>
          </a:p>
        </p:txBody>
      </p:sp>
      <p:sp>
        <p:nvSpPr>
          <p:cNvPr id="5" name="Footer Placeholder 4"/>
          <p:cNvSpPr>
            <a:spLocks noGrp="1"/>
          </p:cNvSpPr>
          <p:nvPr>
            <p:ph type="ftr" sz="quarter" idx="11"/>
          </p:nvPr>
        </p:nvSpPr>
        <p:spPr/>
        <p:txBody>
          <a:bodyPr/>
          <a:lstStyle/>
          <a:p>
            <a:r>
              <a:rPr lang="en-US" smtClean="0"/>
              <a:t>2</a:t>
            </a:r>
            <a:endParaRPr lang="en-US"/>
          </a:p>
        </p:txBody>
      </p:sp>
      <p:sp>
        <p:nvSpPr>
          <p:cNvPr id="6" name="Slide Number Placeholder 5"/>
          <p:cNvSpPr>
            <a:spLocks noGrp="1"/>
          </p:cNvSpPr>
          <p:nvPr>
            <p:ph type="sldNum" sz="quarter" idx="12"/>
          </p:nvPr>
        </p:nvSpPr>
        <p:spPr/>
        <p:txBody>
          <a:bodyPr/>
          <a:lstStyle/>
          <a:p>
            <a:fld id="{CE7983E5-9253-47E0-B045-3BA61170D08A}" type="slidenum">
              <a:rPr lang="en-US" smtClean="0"/>
              <a:t>‹#›</a:t>
            </a:fld>
            <a:endParaRPr lang="en-US"/>
          </a:p>
        </p:txBody>
      </p:sp>
    </p:spTree>
    <p:extLst>
      <p:ext uri="{BB962C8B-B14F-4D97-AF65-F5344CB8AC3E}">
        <p14:creationId xmlns:p14="http://schemas.microsoft.com/office/powerpoint/2010/main" val="117573374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2DCC251-1DAC-4540-AFC6-B811C3208F3C}" type="datetime1">
              <a:rPr lang="en-US" smtClean="0"/>
              <a:t>10/3/2017</a:t>
            </a:fld>
            <a:endParaRPr lang="en-US"/>
          </a:p>
        </p:txBody>
      </p:sp>
      <p:sp>
        <p:nvSpPr>
          <p:cNvPr id="5" name="Footer Placeholder 4"/>
          <p:cNvSpPr>
            <a:spLocks noGrp="1"/>
          </p:cNvSpPr>
          <p:nvPr>
            <p:ph type="ftr" sz="quarter" idx="11"/>
          </p:nvPr>
        </p:nvSpPr>
        <p:spPr/>
        <p:txBody>
          <a:bodyPr/>
          <a:lstStyle/>
          <a:p>
            <a:r>
              <a:rPr lang="en-US" smtClean="0"/>
              <a:t>2</a:t>
            </a:r>
            <a:endParaRPr lang="en-US"/>
          </a:p>
        </p:txBody>
      </p:sp>
      <p:sp>
        <p:nvSpPr>
          <p:cNvPr id="6" name="Slide Number Placeholder 5"/>
          <p:cNvSpPr>
            <a:spLocks noGrp="1"/>
          </p:cNvSpPr>
          <p:nvPr>
            <p:ph type="sldNum" sz="quarter" idx="12"/>
          </p:nvPr>
        </p:nvSpPr>
        <p:spPr/>
        <p:txBody>
          <a:bodyPr/>
          <a:lstStyle/>
          <a:p>
            <a:fld id="{CE7983E5-9253-47E0-B045-3BA61170D08A}" type="slidenum">
              <a:rPr lang="en-US" smtClean="0"/>
              <a:t>‹#›</a:t>
            </a:fld>
            <a:endParaRPr lang="en-US"/>
          </a:p>
        </p:txBody>
      </p:sp>
    </p:spTree>
    <p:extLst>
      <p:ext uri="{BB962C8B-B14F-4D97-AF65-F5344CB8AC3E}">
        <p14:creationId xmlns:p14="http://schemas.microsoft.com/office/powerpoint/2010/main" val="149928172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BD64CCDB-2A51-48AF-84C9-AF8FA2DE6C60}" type="datetime1">
              <a:rPr lang="en-US" smtClean="0">
                <a:solidFill>
                  <a:prstClr val="black">
                    <a:tint val="75000"/>
                  </a:prstClr>
                </a:solidFill>
              </a:rPr>
              <a:pPr/>
              <a:t>10/3/2017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r>
              <a:rPr lang="en-US" smtClean="0">
                <a:solidFill>
                  <a:prstClr val="black">
                    <a:tint val="75000"/>
                  </a:prstClr>
                </a:solidFill>
              </a:rPr>
              <a:t>2</a:t>
            </a: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E7983E5-9253-47E0-B045-3BA61170D08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7935202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EDE955D2-AE76-41F6-8184-F859747187DB}" type="datetime1">
              <a:rPr lang="en-US" smtClean="0">
                <a:solidFill>
                  <a:prstClr val="black">
                    <a:tint val="75000"/>
                  </a:prstClr>
                </a:solidFill>
              </a:rPr>
              <a:pPr/>
              <a:t>10/3/2017</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r>
              <a:rPr lang="en-US" smtClean="0">
                <a:solidFill>
                  <a:prstClr val="black">
                    <a:tint val="75000"/>
                  </a:prstClr>
                </a:solidFill>
              </a:rPr>
              <a:t>2</a:t>
            </a: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E7983E5-9253-47E0-B045-3BA61170D08A}" type="slidenum">
              <a:rPr lang="en-US" smtClean="0">
                <a:solidFill>
                  <a:prstClr val="black">
                    <a:tint val="75000"/>
                  </a:prstClr>
                </a:solidFill>
              </a:rPr>
              <a:pPr/>
              <a:t>‹#›</a:t>
            </a:fld>
            <a:endParaRPr lang="en-US">
              <a:solidFill>
                <a:prstClr val="black">
                  <a:tint val="75000"/>
                </a:prstClr>
              </a:solidFill>
            </a:endParaRPr>
          </a:p>
        </p:txBody>
      </p:sp>
      <p:pic>
        <p:nvPicPr>
          <p:cNvPr id="7" name="Picture 6" descr="NewLogo_FINAL_WHITE_horiz.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36471" y="6208690"/>
            <a:ext cx="2743200" cy="694030"/>
          </a:xfrm>
          <a:prstGeom prst="rect">
            <a:avLst/>
          </a:prstGeom>
        </p:spPr>
      </p:pic>
      <p:sp>
        <p:nvSpPr>
          <p:cNvPr id="8" name="Footer Placeholder 11"/>
          <p:cNvSpPr txBox="1">
            <a:spLocks/>
          </p:cNvSpPr>
          <p:nvPr userDrawn="1"/>
        </p:nvSpPr>
        <p:spPr>
          <a:xfrm>
            <a:off x="0" y="6208713"/>
            <a:ext cx="9144000" cy="649287"/>
          </a:xfrm>
          <a:prstGeom prst="rect">
            <a:avLst/>
          </a:prstGeom>
          <a:solidFill>
            <a:srgbClr val="0B2855"/>
          </a:solidFill>
          <a:ln w="25400" cap="flat" cmpd="sng" algn="ctr">
            <a:noFill/>
            <a:prstDash val="solid"/>
          </a:ln>
        </p:spPr>
        <p:style>
          <a:lnRef idx="2">
            <a:schemeClr val="accent1">
              <a:shade val="50000"/>
            </a:schemeClr>
          </a:lnRef>
          <a:fillRef idx="1">
            <a:schemeClr val="accent1"/>
          </a:fillRef>
          <a:effectRef idx="0">
            <a:schemeClr val="accent1"/>
          </a:effectRef>
          <a:fontRef idx="minor">
            <a:schemeClr val="lt1"/>
          </a:fontRef>
        </p:style>
        <p:txBody>
          <a:bodyPr vert="horz" lIns="91427" tIns="45713" rIns="91427" bIns="45713"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r"/>
            <a:fld id="{7F5C61D6-0AA0-400D-A732-0DA5581B3E63}" type="slidenum">
              <a:rPr lang="en-US" sz="1400" smtClean="0">
                <a:solidFill>
                  <a:prstClr val="black">
                    <a:tint val="75000"/>
                  </a:prstClr>
                </a:solidFill>
              </a:rPr>
              <a:pPr algn="r"/>
              <a:t>‹#›</a:t>
            </a:fld>
            <a:endParaRPr lang="en-US" sz="1400" dirty="0">
              <a:solidFill>
                <a:prstClr val="black">
                  <a:tint val="75000"/>
                </a:prstClr>
              </a:solidFill>
            </a:endParaRPr>
          </a:p>
        </p:txBody>
      </p:sp>
      <p:pic>
        <p:nvPicPr>
          <p:cNvPr id="9" name="Picture 8" descr="NewLogo_FINAL_WHITE_horiz.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6027" y="6186341"/>
            <a:ext cx="2743200" cy="694030"/>
          </a:xfrm>
          <a:prstGeom prst="rect">
            <a:avLst/>
          </a:prstGeom>
        </p:spPr>
      </p:pic>
    </p:spTree>
    <p:extLst>
      <p:ext uri="{BB962C8B-B14F-4D97-AF65-F5344CB8AC3E}">
        <p14:creationId xmlns:p14="http://schemas.microsoft.com/office/powerpoint/2010/main" val="3061777033"/>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3233A79-778A-408E-B48D-F535761B1ECD}" type="datetime1">
              <a:rPr lang="en-US" smtClean="0">
                <a:solidFill>
                  <a:prstClr val="black">
                    <a:tint val="75000"/>
                  </a:prstClr>
                </a:solidFill>
              </a:rPr>
              <a:pPr/>
              <a:t>10/3/2017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r>
              <a:rPr lang="en-US" smtClean="0">
                <a:solidFill>
                  <a:prstClr val="black">
                    <a:tint val="75000"/>
                  </a:prstClr>
                </a:solidFill>
              </a:rPr>
              <a:t>2</a:t>
            </a: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E7983E5-9253-47E0-B045-3BA61170D08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0808311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D06FEBC7-2F82-4BAE-A816-C7A518C9E85B}" type="datetime1">
              <a:rPr lang="en-US" smtClean="0">
                <a:solidFill>
                  <a:prstClr val="black">
                    <a:tint val="75000"/>
                  </a:prstClr>
                </a:solidFill>
              </a:rPr>
              <a:pPr/>
              <a:t>10/3/2017</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r>
              <a:rPr lang="en-US" smtClean="0">
                <a:solidFill>
                  <a:prstClr val="black">
                    <a:tint val="75000"/>
                  </a:prstClr>
                </a:solidFill>
              </a:rPr>
              <a:t>2</a:t>
            </a:r>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E7983E5-9253-47E0-B045-3BA61170D08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0409503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4165B7C-9957-4A0A-A3CA-83DC110C5E96}" type="datetime1">
              <a:rPr lang="en-US" smtClean="0">
                <a:solidFill>
                  <a:prstClr val="black">
                    <a:tint val="75000"/>
                  </a:prstClr>
                </a:solidFill>
              </a:rPr>
              <a:pPr/>
              <a:t>10/3/2017</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r>
              <a:rPr lang="en-US" smtClean="0">
                <a:solidFill>
                  <a:prstClr val="black">
                    <a:tint val="75000"/>
                  </a:prstClr>
                </a:solidFill>
              </a:rPr>
              <a:t>2</a:t>
            </a:r>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E7983E5-9253-47E0-B045-3BA61170D08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9654208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8EDA56B4-1338-4F28-B798-0E2A493D1569}" type="datetime1">
              <a:rPr lang="en-US" smtClean="0">
                <a:solidFill>
                  <a:prstClr val="black">
                    <a:tint val="75000"/>
                  </a:prstClr>
                </a:solidFill>
              </a:rPr>
              <a:pPr/>
              <a:t>10/3/2017</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r>
              <a:rPr lang="en-US" smtClean="0">
                <a:solidFill>
                  <a:prstClr val="black">
                    <a:tint val="75000"/>
                  </a:prstClr>
                </a:solidFill>
              </a:rPr>
              <a:t>2</a:t>
            </a:r>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E7983E5-9253-47E0-B045-3BA61170D08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5106751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49E160E-9ABF-4160-84E7-342D89CC00AC}" type="datetime1">
              <a:rPr lang="en-US" smtClean="0">
                <a:solidFill>
                  <a:prstClr val="black">
                    <a:tint val="75000"/>
                  </a:prstClr>
                </a:solidFill>
              </a:rPr>
              <a:pPr/>
              <a:t>10/3/2017</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r>
              <a:rPr lang="en-US" smtClean="0">
                <a:solidFill>
                  <a:prstClr val="black">
                    <a:tint val="75000"/>
                  </a:prstClr>
                </a:solidFill>
              </a:rPr>
              <a:t>2</a:t>
            </a:r>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E7983E5-9253-47E0-B045-3BA61170D08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2487021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CE90A17-F521-4C5B-BF30-C3278C7C45E8}" type="datetime1">
              <a:rPr lang="en-US" smtClean="0">
                <a:solidFill>
                  <a:prstClr val="black">
                    <a:tint val="75000"/>
                  </a:prstClr>
                </a:solidFill>
              </a:rPr>
              <a:pPr/>
              <a:t>10/3/2017</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r>
              <a:rPr lang="en-US" smtClean="0">
                <a:solidFill>
                  <a:prstClr val="black">
                    <a:tint val="75000"/>
                  </a:prstClr>
                </a:solidFill>
              </a:rPr>
              <a:t>2</a:t>
            </a:r>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E7983E5-9253-47E0-B045-3BA61170D08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369842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EDE955D2-AE76-41F6-8184-F859747187DB}" type="datetime1">
              <a:rPr lang="en-US" smtClean="0"/>
              <a:t>10/3/2017</a:t>
            </a:fld>
            <a:endParaRPr lang="en-US" dirty="0"/>
          </a:p>
        </p:txBody>
      </p:sp>
      <p:sp>
        <p:nvSpPr>
          <p:cNvPr id="5" name="Footer Placeholder 4"/>
          <p:cNvSpPr>
            <a:spLocks noGrp="1"/>
          </p:cNvSpPr>
          <p:nvPr>
            <p:ph type="ftr" sz="quarter" idx="11"/>
          </p:nvPr>
        </p:nvSpPr>
        <p:spPr/>
        <p:txBody>
          <a:bodyPr/>
          <a:lstStyle/>
          <a:p>
            <a:r>
              <a:rPr lang="en-US" smtClean="0"/>
              <a:t>2</a:t>
            </a:r>
            <a:endParaRPr lang="en-US"/>
          </a:p>
        </p:txBody>
      </p:sp>
      <p:sp>
        <p:nvSpPr>
          <p:cNvPr id="6" name="Slide Number Placeholder 5"/>
          <p:cNvSpPr>
            <a:spLocks noGrp="1"/>
          </p:cNvSpPr>
          <p:nvPr>
            <p:ph type="sldNum" sz="quarter" idx="12"/>
          </p:nvPr>
        </p:nvSpPr>
        <p:spPr/>
        <p:txBody>
          <a:bodyPr/>
          <a:lstStyle/>
          <a:p>
            <a:fld id="{CE7983E5-9253-47E0-B045-3BA61170D08A}" type="slidenum">
              <a:rPr lang="en-US" smtClean="0"/>
              <a:t>‹#›</a:t>
            </a:fld>
            <a:endParaRPr lang="en-US"/>
          </a:p>
        </p:txBody>
      </p:sp>
      <p:pic>
        <p:nvPicPr>
          <p:cNvPr id="7" name="Picture 6" descr="NewLogo_FINAL_WHITE_horiz.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36471" y="6208690"/>
            <a:ext cx="2743200" cy="694030"/>
          </a:xfrm>
          <a:prstGeom prst="rect">
            <a:avLst/>
          </a:prstGeom>
        </p:spPr>
      </p:pic>
      <p:sp>
        <p:nvSpPr>
          <p:cNvPr id="8" name="Footer Placeholder 11"/>
          <p:cNvSpPr txBox="1">
            <a:spLocks/>
          </p:cNvSpPr>
          <p:nvPr userDrawn="1"/>
        </p:nvSpPr>
        <p:spPr>
          <a:xfrm>
            <a:off x="0" y="6208713"/>
            <a:ext cx="9144000" cy="649287"/>
          </a:xfrm>
          <a:prstGeom prst="rect">
            <a:avLst/>
          </a:prstGeom>
          <a:solidFill>
            <a:srgbClr val="0B2855"/>
          </a:solidFill>
          <a:ln w="25400" cap="flat" cmpd="sng" algn="ctr">
            <a:noFill/>
            <a:prstDash val="solid"/>
          </a:ln>
        </p:spPr>
        <p:style>
          <a:lnRef idx="2">
            <a:schemeClr val="accent1">
              <a:shade val="50000"/>
            </a:schemeClr>
          </a:lnRef>
          <a:fillRef idx="1">
            <a:schemeClr val="accent1"/>
          </a:fillRef>
          <a:effectRef idx="0">
            <a:schemeClr val="accent1"/>
          </a:effectRef>
          <a:fontRef idx="minor">
            <a:schemeClr val="lt1"/>
          </a:fontRef>
        </p:style>
        <p:txBody>
          <a:bodyPr vert="horz" lIns="91427" tIns="45713" rIns="91427" bIns="45713"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r"/>
            <a:fld id="{7F5C61D6-0AA0-400D-A732-0DA5581B3E63}" type="slidenum">
              <a:rPr lang="en-US" sz="1400" smtClean="0"/>
              <a:pPr algn="r"/>
              <a:t>‹#›</a:t>
            </a:fld>
            <a:endParaRPr lang="en-US" sz="1400" dirty="0"/>
          </a:p>
        </p:txBody>
      </p:sp>
      <p:pic>
        <p:nvPicPr>
          <p:cNvPr id="9" name="Picture 8" descr="NewLogo_FINAL_WHITE_horiz.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6027" y="6186341"/>
            <a:ext cx="2743200" cy="694030"/>
          </a:xfrm>
          <a:prstGeom prst="rect">
            <a:avLst/>
          </a:prstGeom>
        </p:spPr>
      </p:pic>
    </p:spTree>
    <p:extLst>
      <p:ext uri="{BB962C8B-B14F-4D97-AF65-F5344CB8AC3E}">
        <p14:creationId xmlns:p14="http://schemas.microsoft.com/office/powerpoint/2010/main" val="136729291"/>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14B7F78-E190-42FF-A6CD-2165A9043FA6}" type="datetime1">
              <a:rPr lang="en-US" smtClean="0">
                <a:solidFill>
                  <a:prstClr val="black">
                    <a:tint val="75000"/>
                  </a:prstClr>
                </a:solidFill>
              </a:rPr>
              <a:pPr/>
              <a:t>10/3/2017</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r>
              <a:rPr lang="en-US" smtClean="0">
                <a:solidFill>
                  <a:prstClr val="black">
                    <a:tint val="75000"/>
                  </a:prstClr>
                </a:solidFill>
              </a:rPr>
              <a:t>2</a:t>
            </a:r>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E7983E5-9253-47E0-B045-3BA61170D08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7608129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C83F036-35BD-4597-ADAF-CEB949A95FB1}" type="datetime1">
              <a:rPr lang="en-US" smtClean="0">
                <a:solidFill>
                  <a:prstClr val="black">
                    <a:tint val="75000"/>
                  </a:prstClr>
                </a:solidFill>
              </a:rPr>
              <a:pPr/>
              <a:t>10/3/2017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r>
              <a:rPr lang="en-US" smtClean="0">
                <a:solidFill>
                  <a:prstClr val="black">
                    <a:tint val="75000"/>
                  </a:prstClr>
                </a:solidFill>
              </a:rPr>
              <a:t>2</a:t>
            </a: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E7983E5-9253-47E0-B045-3BA61170D08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7869041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2DCC251-1DAC-4540-AFC6-B811C3208F3C}" type="datetime1">
              <a:rPr lang="en-US" smtClean="0">
                <a:solidFill>
                  <a:prstClr val="black">
                    <a:tint val="75000"/>
                  </a:prstClr>
                </a:solidFill>
              </a:rPr>
              <a:pPr/>
              <a:t>10/3/2017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r>
              <a:rPr lang="en-US" smtClean="0">
                <a:solidFill>
                  <a:prstClr val="black">
                    <a:tint val="75000"/>
                  </a:prstClr>
                </a:solidFill>
              </a:rPr>
              <a:t>2</a:t>
            </a: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E7983E5-9253-47E0-B045-3BA61170D08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993122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3233A79-778A-408E-B48D-F535761B1ECD}" type="datetime1">
              <a:rPr lang="en-US" smtClean="0"/>
              <a:t>10/3/2017</a:t>
            </a:fld>
            <a:endParaRPr lang="en-US"/>
          </a:p>
        </p:txBody>
      </p:sp>
      <p:sp>
        <p:nvSpPr>
          <p:cNvPr id="5" name="Footer Placeholder 4"/>
          <p:cNvSpPr>
            <a:spLocks noGrp="1"/>
          </p:cNvSpPr>
          <p:nvPr>
            <p:ph type="ftr" sz="quarter" idx="11"/>
          </p:nvPr>
        </p:nvSpPr>
        <p:spPr/>
        <p:txBody>
          <a:bodyPr/>
          <a:lstStyle/>
          <a:p>
            <a:r>
              <a:rPr lang="en-US" smtClean="0"/>
              <a:t>2</a:t>
            </a:r>
            <a:endParaRPr lang="en-US"/>
          </a:p>
        </p:txBody>
      </p:sp>
      <p:sp>
        <p:nvSpPr>
          <p:cNvPr id="6" name="Slide Number Placeholder 5"/>
          <p:cNvSpPr>
            <a:spLocks noGrp="1"/>
          </p:cNvSpPr>
          <p:nvPr>
            <p:ph type="sldNum" sz="quarter" idx="12"/>
          </p:nvPr>
        </p:nvSpPr>
        <p:spPr/>
        <p:txBody>
          <a:bodyPr/>
          <a:lstStyle/>
          <a:p>
            <a:fld id="{CE7983E5-9253-47E0-B045-3BA61170D08A}" type="slidenum">
              <a:rPr lang="en-US" smtClean="0"/>
              <a:t>‹#›</a:t>
            </a:fld>
            <a:endParaRPr lang="en-US"/>
          </a:p>
        </p:txBody>
      </p:sp>
    </p:spTree>
    <p:extLst>
      <p:ext uri="{BB962C8B-B14F-4D97-AF65-F5344CB8AC3E}">
        <p14:creationId xmlns:p14="http://schemas.microsoft.com/office/powerpoint/2010/main" val="158617491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D06FEBC7-2F82-4BAE-A816-C7A518C9E85B}" type="datetime1">
              <a:rPr lang="en-US" smtClean="0"/>
              <a:t>10/3/2017</a:t>
            </a:fld>
            <a:endParaRPr lang="en-US"/>
          </a:p>
        </p:txBody>
      </p:sp>
      <p:sp>
        <p:nvSpPr>
          <p:cNvPr id="6" name="Footer Placeholder 5"/>
          <p:cNvSpPr>
            <a:spLocks noGrp="1"/>
          </p:cNvSpPr>
          <p:nvPr>
            <p:ph type="ftr" sz="quarter" idx="11"/>
          </p:nvPr>
        </p:nvSpPr>
        <p:spPr/>
        <p:txBody>
          <a:bodyPr/>
          <a:lstStyle/>
          <a:p>
            <a:r>
              <a:rPr lang="en-US" smtClean="0"/>
              <a:t>2</a:t>
            </a:r>
            <a:endParaRPr lang="en-US"/>
          </a:p>
        </p:txBody>
      </p:sp>
      <p:sp>
        <p:nvSpPr>
          <p:cNvPr id="7" name="Slide Number Placeholder 6"/>
          <p:cNvSpPr>
            <a:spLocks noGrp="1"/>
          </p:cNvSpPr>
          <p:nvPr>
            <p:ph type="sldNum" sz="quarter" idx="12"/>
          </p:nvPr>
        </p:nvSpPr>
        <p:spPr/>
        <p:txBody>
          <a:bodyPr/>
          <a:lstStyle/>
          <a:p>
            <a:fld id="{CE7983E5-9253-47E0-B045-3BA61170D08A}" type="slidenum">
              <a:rPr lang="en-US" smtClean="0"/>
              <a:t>‹#›</a:t>
            </a:fld>
            <a:endParaRPr lang="en-US"/>
          </a:p>
        </p:txBody>
      </p:sp>
    </p:spTree>
    <p:extLst>
      <p:ext uri="{BB962C8B-B14F-4D97-AF65-F5344CB8AC3E}">
        <p14:creationId xmlns:p14="http://schemas.microsoft.com/office/powerpoint/2010/main" val="402218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4165B7C-9957-4A0A-A3CA-83DC110C5E96}" type="datetime1">
              <a:rPr lang="en-US" smtClean="0"/>
              <a:t>10/3/2017</a:t>
            </a:fld>
            <a:endParaRPr lang="en-US"/>
          </a:p>
        </p:txBody>
      </p:sp>
      <p:sp>
        <p:nvSpPr>
          <p:cNvPr id="8" name="Footer Placeholder 7"/>
          <p:cNvSpPr>
            <a:spLocks noGrp="1"/>
          </p:cNvSpPr>
          <p:nvPr>
            <p:ph type="ftr" sz="quarter" idx="11"/>
          </p:nvPr>
        </p:nvSpPr>
        <p:spPr/>
        <p:txBody>
          <a:bodyPr/>
          <a:lstStyle/>
          <a:p>
            <a:r>
              <a:rPr lang="en-US" smtClean="0"/>
              <a:t>2</a:t>
            </a:r>
            <a:endParaRPr lang="en-US"/>
          </a:p>
        </p:txBody>
      </p:sp>
      <p:sp>
        <p:nvSpPr>
          <p:cNvPr id="9" name="Slide Number Placeholder 8"/>
          <p:cNvSpPr>
            <a:spLocks noGrp="1"/>
          </p:cNvSpPr>
          <p:nvPr>
            <p:ph type="sldNum" sz="quarter" idx="12"/>
          </p:nvPr>
        </p:nvSpPr>
        <p:spPr/>
        <p:txBody>
          <a:bodyPr/>
          <a:lstStyle/>
          <a:p>
            <a:fld id="{CE7983E5-9253-47E0-B045-3BA61170D08A}" type="slidenum">
              <a:rPr lang="en-US" smtClean="0"/>
              <a:t>‹#›</a:t>
            </a:fld>
            <a:endParaRPr lang="en-US"/>
          </a:p>
        </p:txBody>
      </p:sp>
    </p:spTree>
    <p:extLst>
      <p:ext uri="{BB962C8B-B14F-4D97-AF65-F5344CB8AC3E}">
        <p14:creationId xmlns:p14="http://schemas.microsoft.com/office/powerpoint/2010/main" val="374193317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8EDA56B4-1338-4F28-B798-0E2A493D1569}" type="datetime1">
              <a:rPr lang="en-US" smtClean="0"/>
              <a:t>10/3/2017</a:t>
            </a:fld>
            <a:endParaRPr lang="en-US"/>
          </a:p>
        </p:txBody>
      </p:sp>
      <p:sp>
        <p:nvSpPr>
          <p:cNvPr id="4" name="Footer Placeholder 3"/>
          <p:cNvSpPr>
            <a:spLocks noGrp="1"/>
          </p:cNvSpPr>
          <p:nvPr>
            <p:ph type="ftr" sz="quarter" idx="11"/>
          </p:nvPr>
        </p:nvSpPr>
        <p:spPr/>
        <p:txBody>
          <a:bodyPr/>
          <a:lstStyle/>
          <a:p>
            <a:r>
              <a:rPr lang="en-US" smtClean="0"/>
              <a:t>2</a:t>
            </a:r>
            <a:endParaRPr lang="en-US"/>
          </a:p>
        </p:txBody>
      </p:sp>
      <p:sp>
        <p:nvSpPr>
          <p:cNvPr id="5" name="Slide Number Placeholder 4"/>
          <p:cNvSpPr>
            <a:spLocks noGrp="1"/>
          </p:cNvSpPr>
          <p:nvPr>
            <p:ph type="sldNum" sz="quarter" idx="12"/>
          </p:nvPr>
        </p:nvSpPr>
        <p:spPr/>
        <p:txBody>
          <a:bodyPr/>
          <a:lstStyle/>
          <a:p>
            <a:fld id="{CE7983E5-9253-47E0-B045-3BA61170D08A}" type="slidenum">
              <a:rPr lang="en-US" smtClean="0"/>
              <a:t>‹#›</a:t>
            </a:fld>
            <a:endParaRPr lang="en-US"/>
          </a:p>
        </p:txBody>
      </p:sp>
    </p:spTree>
    <p:extLst>
      <p:ext uri="{BB962C8B-B14F-4D97-AF65-F5344CB8AC3E}">
        <p14:creationId xmlns:p14="http://schemas.microsoft.com/office/powerpoint/2010/main" val="13447995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49E160E-9ABF-4160-84E7-342D89CC00AC}" type="datetime1">
              <a:rPr lang="en-US" smtClean="0"/>
              <a:t>10/3/2017</a:t>
            </a:fld>
            <a:endParaRPr lang="en-US"/>
          </a:p>
        </p:txBody>
      </p:sp>
      <p:sp>
        <p:nvSpPr>
          <p:cNvPr id="3" name="Footer Placeholder 2"/>
          <p:cNvSpPr>
            <a:spLocks noGrp="1"/>
          </p:cNvSpPr>
          <p:nvPr>
            <p:ph type="ftr" sz="quarter" idx="11"/>
          </p:nvPr>
        </p:nvSpPr>
        <p:spPr/>
        <p:txBody>
          <a:bodyPr/>
          <a:lstStyle/>
          <a:p>
            <a:r>
              <a:rPr lang="en-US" smtClean="0"/>
              <a:t>2</a:t>
            </a:r>
            <a:endParaRPr lang="en-US"/>
          </a:p>
        </p:txBody>
      </p:sp>
      <p:sp>
        <p:nvSpPr>
          <p:cNvPr id="4" name="Slide Number Placeholder 3"/>
          <p:cNvSpPr>
            <a:spLocks noGrp="1"/>
          </p:cNvSpPr>
          <p:nvPr>
            <p:ph type="sldNum" sz="quarter" idx="12"/>
          </p:nvPr>
        </p:nvSpPr>
        <p:spPr/>
        <p:txBody>
          <a:bodyPr/>
          <a:lstStyle/>
          <a:p>
            <a:fld id="{CE7983E5-9253-47E0-B045-3BA61170D08A}" type="slidenum">
              <a:rPr lang="en-US" smtClean="0"/>
              <a:t>‹#›</a:t>
            </a:fld>
            <a:endParaRPr lang="en-US"/>
          </a:p>
        </p:txBody>
      </p:sp>
    </p:spTree>
    <p:extLst>
      <p:ext uri="{BB962C8B-B14F-4D97-AF65-F5344CB8AC3E}">
        <p14:creationId xmlns:p14="http://schemas.microsoft.com/office/powerpoint/2010/main" val="12647135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CE90A17-F521-4C5B-BF30-C3278C7C45E8}" type="datetime1">
              <a:rPr lang="en-US" smtClean="0"/>
              <a:t>10/3/2017</a:t>
            </a:fld>
            <a:endParaRPr lang="en-US"/>
          </a:p>
        </p:txBody>
      </p:sp>
      <p:sp>
        <p:nvSpPr>
          <p:cNvPr id="6" name="Footer Placeholder 5"/>
          <p:cNvSpPr>
            <a:spLocks noGrp="1"/>
          </p:cNvSpPr>
          <p:nvPr>
            <p:ph type="ftr" sz="quarter" idx="11"/>
          </p:nvPr>
        </p:nvSpPr>
        <p:spPr/>
        <p:txBody>
          <a:bodyPr/>
          <a:lstStyle/>
          <a:p>
            <a:r>
              <a:rPr lang="en-US" smtClean="0"/>
              <a:t>2</a:t>
            </a:r>
            <a:endParaRPr lang="en-US"/>
          </a:p>
        </p:txBody>
      </p:sp>
      <p:sp>
        <p:nvSpPr>
          <p:cNvPr id="7" name="Slide Number Placeholder 6"/>
          <p:cNvSpPr>
            <a:spLocks noGrp="1"/>
          </p:cNvSpPr>
          <p:nvPr>
            <p:ph type="sldNum" sz="quarter" idx="12"/>
          </p:nvPr>
        </p:nvSpPr>
        <p:spPr/>
        <p:txBody>
          <a:bodyPr/>
          <a:lstStyle/>
          <a:p>
            <a:fld id="{CE7983E5-9253-47E0-B045-3BA61170D08A}" type="slidenum">
              <a:rPr lang="en-US" smtClean="0"/>
              <a:t>‹#›</a:t>
            </a:fld>
            <a:endParaRPr lang="en-US"/>
          </a:p>
        </p:txBody>
      </p:sp>
    </p:spTree>
    <p:extLst>
      <p:ext uri="{BB962C8B-B14F-4D97-AF65-F5344CB8AC3E}">
        <p14:creationId xmlns:p14="http://schemas.microsoft.com/office/powerpoint/2010/main" val="55683562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14B7F78-E190-42FF-A6CD-2165A9043FA6}" type="datetime1">
              <a:rPr lang="en-US" smtClean="0"/>
              <a:t>10/3/2017</a:t>
            </a:fld>
            <a:endParaRPr lang="en-US"/>
          </a:p>
        </p:txBody>
      </p:sp>
      <p:sp>
        <p:nvSpPr>
          <p:cNvPr id="6" name="Footer Placeholder 5"/>
          <p:cNvSpPr>
            <a:spLocks noGrp="1"/>
          </p:cNvSpPr>
          <p:nvPr>
            <p:ph type="ftr" sz="quarter" idx="11"/>
          </p:nvPr>
        </p:nvSpPr>
        <p:spPr/>
        <p:txBody>
          <a:bodyPr/>
          <a:lstStyle/>
          <a:p>
            <a:r>
              <a:rPr lang="en-US" smtClean="0"/>
              <a:t>2</a:t>
            </a:r>
            <a:endParaRPr lang="en-US"/>
          </a:p>
        </p:txBody>
      </p:sp>
      <p:sp>
        <p:nvSpPr>
          <p:cNvPr id="7" name="Slide Number Placeholder 6"/>
          <p:cNvSpPr>
            <a:spLocks noGrp="1"/>
          </p:cNvSpPr>
          <p:nvPr>
            <p:ph type="sldNum" sz="quarter" idx="12"/>
          </p:nvPr>
        </p:nvSpPr>
        <p:spPr/>
        <p:txBody>
          <a:bodyPr/>
          <a:lstStyle/>
          <a:p>
            <a:fld id="{CE7983E5-9253-47E0-B045-3BA61170D08A}" type="slidenum">
              <a:rPr lang="en-US" smtClean="0"/>
              <a:t>‹#›</a:t>
            </a:fld>
            <a:endParaRPr lang="en-US"/>
          </a:p>
        </p:txBody>
      </p:sp>
    </p:spTree>
    <p:extLst>
      <p:ext uri="{BB962C8B-B14F-4D97-AF65-F5344CB8AC3E}">
        <p14:creationId xmlns:p14="http://schemas.microsoft.com/office/powerpoint/2010/main" val="2324845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70B42CD-8393-43C0-A4EC-5E8CC1FB1058}" type="datetime1">
              <a:rPr lang="en-US" smtClean="0"/>
              <a:t>10/3/2017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smtClean="0"/>
              <a:t>2</a:t>
            </a: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E7983E5-9253-47E0-B045-3BA61170D08A}" type="slidenum">
              <a:rPr lang="en-US" smtClean="0"/>
              <a:t>‹#›</a:t>
            </a:fld>
            <a:endParaRPr lang="en-US"/>
          </a:p>
        </p:txBody>
      </p:sp>
    </p:spTree>
    <p:extLst>
      <p:ext uri="{BB962C8B-B14F-4D97-AF65-F5344CB8AC3E}">
        <p14:creationId xmlns:p14="http://schemas.microsoft.com/office/powerpoint/2010/main" val="3810384226"/>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70B42CD-8393-43C0-A4EC-5E8CC1FB1058}" type="datetime1">
              <a:rPr lang="en-US" smtClean="0">
                <a:solidFill>
                  <a:prstClr val="black">
                    <a:tint val="75000"/>
                  </a:prstClr>
                </a:solidFill>
              </a:rPr>
              <a:pPr/>
              <a:t>10/3/2017</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smtClean="0">
                <a:solidFill>
                  <a:prstClr val="black">
                    <a:tint val="75000"/>
                  </a:prstClr>
                </a:solidFill>
              </a:rPr>
              <a:t>2</a:t>
            </a:r>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E7983E5-9253-47E0-B045-3BA61170D08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74400183"/>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microsoft.com/office/2007/relationships/hdphoto" Target="../media/hdphoto5.wdp"/><Relationship Id="rId2" Type="http://schemas.openxmlformats.org/officeDocument/2006/relationships/image" Target="../media/image18.jpeg"/><Relationship Id="rId1" Type="http://schemas.openxmlformats.org/officeDocument/2006/relationships/slideLayout" Target="../slideLayouts/slideLayout13.xml"/><Relationship Id="rId6" Type="http://schemas.openxmlformats.org/officeDocument/2006/relationships/image" Target="../media/image20.jpeg"/><Relationship Id="rId5" Type="http://schemas.microsoft.com/office/2007/relationships/hdphoto" Target="../media/hdphoto6.wdp"/><Relationship Id="rId4" Type="http://schemas.openxmlformats.org/officeDocument/2006/relationships/image" Target="../media/image19.jpeg"/></Relationships>
</file>

<file path=ppt/slides/_rels/slide11.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13.xml"/><Relationship Id="rId4" Type="http://schemas.openxmlformats.org/officeDocument/2006/relationships/image" Target="../media/image25.jpeg"/></Relationships>
</file>

<file path=ppt/slides/_rels/slide13.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3.xml"/><Relationship Id="rId1" Type="http://schemas.openxmlformats.org/officeDocument/2006/relationships/slideLayout" Target="../slideLayouts/slideLayout13.xml"/><Relationship Id="rId4" Type="http://schemas.openxmlformats.org/officeDocument/2006/relationships/image" Target="../media/image27.jpeg"/></Relationships>
</file>

<file path=ppt/slides/_rels/slide14.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jpeg"/><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jpeg"/><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2.jpeg"/><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4.jpeg"/><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image" Target="../media/image35.jpeg"/><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media/image35.jpeg"/><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image" Target="../media/image38.jpeg"/><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image" Target="../media/image40.jpeg"/><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2" Type="http://schemas.openxmlformats.org/officeDocument/2006/relationships/hyperlink" Target="mailto:mchropufka@qcc.cuny.edu"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13.xml"/><Relationship Id="rId5" Type="http://schemas.microsoft.com/office/2007/relationships/hdphoto" Target="../media/hdphoto1.wdp"/><Relationship Id="rId4" Type="http://schemas.openxmlformats.org/officeDocument/2006/relationships/image" Target="../media/image4.jpeg"/></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slideLayout" Target="../slideLayouts/slideLayout13.xml"/><Relationship Id="rId1" Type="http://schemas.openxmlformats.org/officeDocument/2006/relationships/themeOverride" Target="../theme/themeOverride1.xml"/><Relationship Id="rId4" Type="http://schemas.openxmlformats.org/officeDocument/2006/relationships/image" Target="../media/image6.jpeg"/></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9.jpeg"/><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10.jpeg"/><Relationship Id="rId1" Type="http://schemas.openxmlformats.org/officeDocument/2006/relationships/slideLayout" Target="../slideLayouts/slideLayout13.xml"/><Relationship Id="rId4" Type="http://schemas.openxmlformats.org/officeDocument/2006/relationships/image" Target="../media/image11.jpeg"/></Relationships>
</file>

<file path=ppt/slides/_rels/slide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13.xml"/><Relationship Id="rId6" Type="http://schemas.openxmlformats.org/officeDocument/2006/relationships/image" Target="../media/image15.jpeg"/><Relationship Id="rId5" Type="http://schemas.microsoft.com/office/2007/relationships/hdphoto" Target="../media/hdphoto4.wdp"/><Relationship Id="rId4" Type="http://schemas.openxmlformats.org/officeDocument/2006/relationships/image" Target="../media/image14.jpeg"/></Relationships>
</file>

<file path=ppt/slides/_rels/slide9.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295400"/>
            <a:ext cx="8229600" cy="3962400"/>
          </a:xfrm>
        </p:spPr>
        <p:txBody>
          <a:bodyPr anchor="ctr">
            <a:normAutofit fontScale="90000"/>
          </a:bodyPr>
          <a:lstStyle/>
          <a:p>
            <a:r>
              <a:rPr lang="en-US" dirty="0" smtClean="0"/>
              <a:t/>
            </a:r>
            <a:br>
              <a:rPr lang="en-US" dirty="0" smtClean="0"/>
            </a:br>
            <a:r>
              <a:rPr lang="en-US" dirty="0" smtClean="0"/>
              <a:t/>
            </a:r>
            <a:br>
              <a:rPr lang="en-US" dirty="0" smtClean="0"/>
            </a:br>
            <a:r>
              <a:rPr lang="en-US" dirty="0" smtClean="0"/>
              <a:t/>
            </a:r>
            <a:br>
              <a:rPr lang="en-US" dirty="0" smtClean="0"/>
            </a:br>
            <a:r>
              <a:rPr lang="en-US" dirty="0" smtClean="0"/>
              <a:t>CP-II Podium Tutorial</a:t>
            </a:r>
            <a:br>
              <a:rPr lang="en-US" dirty="0" smtClean="0"/>
            </a:br>
            <a:r>
              <a:rPr lang="en-US" dirty="0" smtClean="0"/>
              <a:t/>
            </a:r>
            <a:br>
              <a:rPr lang="en-US" dirty="0" smtClean="0"/>
            </a:br>
            <a:r>
              <a:rPr lang="en-US" sz="2700" dirty="0" smtClean="0"/>
              <a:t>The Academic Computing Center</a:t>
            </a:r>
            <a:br>
              <a:rPr lang="en-US" sz="2700" dirty="0" smtClean="0"/>
            </a:br>
            <a:r>
              <a:rPr lang="en-US" sz="2700" dirty="0" smtClean="0"/>
              <a:t>718-631-6624</a:t>
            </a:r>
            <a:r>
              <a:rPr lang="en-US" dirty="0"/>
              <a:t/>
            </a:r>
            <a:br>
              <a:rPr lang="en-US" dirty="0"/>
            </a:br>
            <a:r>
              <a:rPr lang="en-US" dirty="0" smtClean="0"/>
              <a:t>			</a:t>
            </a:r>
            <a:r>
              <a:rPr lang="en-US" dirty="0"/>
              <a:t/>
            </a:r>
            <a:br>
              <a:rPr lang="en-US" dirty="0"/>
            </a:br>
            <a:endParaRPr lang="en-US" dirty="0"/>
          </a:p>
        </p:txBody>
      </p:sp>
      <p:pic>
        <p:nvPicPr>
          <p:cNvPr id="3" name="Picture 2" title="Queensborough Community College Logo"/>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2313432"/>
          </a:xfrm>
          <a:prstGeom prst="rect">
            <a:avLst/>
          </a:prstGeom>
        </p:spPr>
      </p:pic>
    </p:spTree>
    <p:extLst>
      <p:ext uri="{BB962C8B-B14F-4D97-AF65-F5344CB8AC3E}">
        <p14:creationId xmlns:p14="http://schemas.microsoft.com/office/powerpoint/2010/main" val="52172444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3600" dirty="0" smtClean="0"/>
              <a:t/>
            </a:r>
            <a:br>
              <a:rPr lang="en-US" sz="3600" dirty="0" smtClean="0"/>
            </a:br>
            <a:r>
              <a:rPr lang="en-US" sz="3600" b="1" dirty="0"/>
              <a:t>CP-II Podium Training</a:t>
            </a:r>
            <a:r>
              <a:rPr lang="en-US" sz="3600" b="1" dirty="0" smtClean="0"/>
              <a:t/>
            </a:r>
            <a:br>
              <a:rPr lang="en-US" sz="3600" b="1" dirty="0" smtClean="0"/>
            </a:br>
            <a:r>
              <a:rPr lang="en-US" sz="3600" b="1" dirty="0" smtClean="0"/>
              <a:t>Using Built-in Annotation</a:t>
            </a:r>
            <a:r>
              <a:rPr lang="en-US" dirty="0" smtClean="0"/>
              <a:t/>
            </a:r>
            <a:br>
              <a:rPr lang="en-US" dirty="0" smtClean="0"/>
            </a:br>
            <a:endParaRPr lang="en-US" dirty="0"/>
          </a:p>
        </p:txBody>
      </p:sp>
      <p:sp>
        <p:nvSpPr>
          <p:cNvPr id="3" name="Content Placeholder 2"/>
          <p:cNvSpPr>
            <a:spLocks noGrp="1"/>
          </p:cNvSpPr>
          <p:nvPr>
            <p:ph idx="1"/>
          </p:nvPr>
        </p:nvSpPr>
        <p:spPr>
          <a:xfrm>
            <a:off x="457200" y="1295400"/>
            <a:ext cx="8229600" cy="4830763"/>
          </a:xfrm>
        </p:spPr>
        <p:txBody>
          <a:bodyPr>
            <a:normAutofit/>
          </a:bodyPr>
          <a:lstStyle/>
          <a:p>
            <a:r>
              <a:rPr lang="en-US" sz="2000" dirty="0" smtClean="0"/>
              <a:t>The confidence monitor touch screen allows you to annotate over any selected source. There is a </a:t>
            </a:r>
            <a:r>
              <a:rPr lang="en-US" sz="2000" b="1" dirty="0" smtClean="0"/>
              <a:t>grey button </a:t>
            </a:r>
            <a:r>
              <a:rPr lang="en-US" sz="2000" dirty="0" smtClean="0"/>
              <a:t>that provides a menu where you can select color and line thickness, as well as, clear all screen annotation.  Clicking the grey button will hide the menu and you can use your finger to draw on the screen:</a:t>
            </a:r>
            <a:endParaRPr lang="en-US" sz="2000" b="1" dirty="0" smtClean="0"/>
          </a:p>
          <a:p>
            <a:endParaRPr lang="en-US" sz="1600" dirty="0"/>
          </a:p>
        </p:txBody>
      </p:sp>
      <p:pic>
        <p:nvPicPr>
          <p:cNvPr id="5" name="Picture 4" title="Photo of CP-II Touch Screen Annotation Menu"/>
          <p:cNvPicPr>
            <a:picLocks noChangeAspect="1"/>
          </p:cNvPicPr>
          <p:nvPr/>
        </p:nvPicPr>
        <p:blipFill rotWithShape="1">
          <a:blip r:embed="rId2" cstate="print">
            <a:extLst>
              <a:ext uri="{BEBA8EAE-BF5A-486C-A8C5-ECC9F3942E4B}">
                <a14:imgProps xmlns:a14="http://schemas.microsoft.com/office/drawing/2010/main">
                  <a14:imgLayer r:embed="rId3">
                    <a14:imgEffect>
                      <a14:brightnessContrast bright="20000" contrast="22000"/>
                    </a14:imgEffect>
                  </a14:imgLayer>
                </a14:imgProps>
              </a:ext>
              <a:ext uri="{28A0092B-C50C-407E-A947-70E740481C1C}">
                <a14:useLocalDpi xmlns:a14="http://schemas.microsoft.com/office/drawing/2010/main" val="0"/>
              </a:ext>
            </a:extLst>
          </a:blip>
          <a:srcRect r="20850"/>
          <a:stretch/>
        </p:blipFill>
        <p:spPr>
          <a:xfrm>
            <a:off x="762000" y="3020989"/>
            <a:ext cx="2165684" cy="2052138"/>
          </a:xfrm>
          <a:prstGeom prst="rect">
            <a:avLst/>
          </a:prstGeom>
        </p:spPr>
      </p:pic>
      <p:pic>
        <p:nvPicPr>
          <p:cNvPr id="7" name="Picture 6" title="Photo of CP-II Touch Screen Annotation Change Color"/>
          <p:cNvPicPr>
            <a:picLocks noChangeAspect="1"/>
          </p:cNvPicPr>
          <p:nvPr/>
        </p:nvPicPr>
        <p:blipFill rotWithShape="1">
          <a:blip r:embed="rId4" cstate="print">
            <a:extLst>
              <a:ext uri="{BEBA8EAE-BF5A-486C-A8C5-ECC9F3942E4B}">
                <a14:imgProps xmlns:a14="http://schemas.microsoft.com/office/drawing/2010/main">
                  <a14:imgLayer r:embed="rId5">
                    <a14:imgEffect>
                      <a14:brightnessContrast bright="32000" contrast="31000"/>
                    </a14:imgEffect>
                  </a14:imgLayer>
                </a14:imgProps>
              </a:ext>
              <a:ext uri="{28A0092B-C50C-407E-A947-70E740481C1C}">
                <a14:useLocalDpi xmlns:a14="http://schemas.microsoft.com/office/drawing/2010/main" val="0"/>
              </a:ext>
            </a:extLst>
          </a:blip>
          <a:srcRect r="20455"/>
          <a:stretch/>
        </p:blipFill>
        <p:spPr>
          <a:xfrm>
            <a:off x="6248401" y="2928119"/>
            <a:ext cx="2253730" cy="2145008"/>
          </a:xfrm>
          <a:prstGeom prst="rect">
            <a:avLst/>
          </a:prstGeom>
        </p:spPr>
      </p:pic>
      <p:pic>
        <p:nvPicPr>
          <p:cNvPr id="9" name="Picture 8" title="Photo of CP-II Touch Screen Annotation Menu drawing"/>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108158" y="2847285"/>
            <a:ext cx="2967788" cy="2225841"/>
          </a:xfrm>
          <a:prstGeom prst="rect">
            <a:avLst/>
          </a:prstGeom>
        </p:spPr>
      </p:pic>
    </p:spTree>
    <p:extLst>
      <p:ext uri="{BB962C8B-B14F-4D97-AF65-F5344CB8AC3E}">
        <p14:creationId xmlns:p14="http://schemas.microsoft.com/office/powerpoint/2010/main" val="334724656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3600" dirty="0" smtClean="0"/>
              <a:t/>
            </a:r>
            <a:br>
              <a:rPr lang="en-US" sz="3600" dirty="0" smtClean="0"/>
            </a:br>
            <a:r>
              <a:rPr lang="en-US" sz="3600" b="1" dirty="0"/>
              <a:t>CP-II Podium Training</a:t>
            </a:r>
            <a:r>
              <a:rPr lang="en-US" sz="3600" b="1" dirty="0" smtClean="0"/>
              <a:t/>
            </a:r>
            <a:br>
              <a:rPr lang="en-US" sz="3600" b="1" dirty="0" smtClean="0"/>
            </a:br>
            <a:r>
              <a:rPr lang="en-US" sz="3600" b="1" dirty="0" smtClean="0"/>
              <a:t>Controlling Audio for Source and Microphone</a:t>
            </a:r>
            <a:r>
              <a:rPr lang="en-US" dirty="0" smtClean="0"/>
              <a:t/>
            </a:r>
            <a:br>
              <a:rPr lang="en-US" dirty="0" smtClean="0"/>
            </a:br>
            <a:endParaRPr lang="en-US" dirty="0"/>
          </a:p>
        </p:txBody>
      </p:sp>
      <p:sp>
        <p:nvSpPr>
          <p:cNvPr id="3" name="Content Placeholder 2"/>
          <p:cNvSpPr>
            <a:spLocks noGrp="1"/>
          </p:cNvSpPr>
          <p:nvPr>
            <p:ph idx="1"/>
          </p:nvPr>
        </p:nvSpPr>
        <p:spPr>
          <a:xfrm>
            <a:off x="457200" y="1295400"/>
            <a:ext cx="8229600" cy="4830763"/>
          </a:xfrm>
        </p:spPr>
        <p:txBody>
          <a:bodyPr>
            <a:normAutofit/>
          </a:bodyPr>
          <a:lstStyle/>
          <a:p>
            <a:r>
              <a:rPr lang="en-US" sz="2000" dirty="0" smtClean="0"/>
              <a:t>Upon startup the audio controls will automatically be set to a default level for the active source and the podium microphone.  </a:t>
            </a:r>
            <a:endParaRPr lang="en-US" sz="2000" b="1" dirty="0" smtClean="0"/>
          </a:p>
          <a:p>
            <a:endParaRPr lang="en-US" sz="1600" dirty="0"/>
          </a:p>
        </p:txBody>
      </p:sp>
      <p:pic>
        <p:nvPicPr>
          <p:cNvPr id="4" name="Picture 3" title="Photo of CP-II Touch Screen Select Mic Controls Button"/>
          <p:cNvPicPr>
            <a:picLocks noChangeAspect="1"/>
          </p:cNvPicPr>
          <p:nvPr/>
        </p:nvPicPr>
        <p:blipFill rotWithShape="1">
          <a:blip r:embed="rId2" cstate="print">
            <a:extLst>
              <a:ext uri="{28A0092B-C50C-407E-A947-70E740481C1C}">
                <a14:useLocalDpi xmlns:a14="http://schemas.microsoft.com/office/drawing/2010/main" val="0"/>
              </a:ext>
            </a:extLst>
          </a:blip>
          <a:srcRect l="21974" t="28772"/>
          <a:stretch/>
        </p:blipFill>
        <p:spPr>
          <a:xfrm>
            <a:off x="622649" y="2057400"/>
            <a:ext cx="3672802" cy="2514600"/>
          </a:xfrm>
          <a:prstGeom prst="rect">
            <a:avLst/>
          </a:prstGeom>
        </p:spPr>
      </p:pic>
      <p:pic>
        <p:nvPicPr>
          <p:cNvPr id="6" name="Picture 5" title="Photo of CP-II Touch Screen Select Audio Control Button"/>
          <p:cNvPicPr>
            <a:picLocks noChangeAspect="1"/>
          </p:cNvPicPr>
          <p:nvPr/>
        </p:nvPicPr>
        <p:blipFill rotWithShape="1">
          <a:blip r:embed="rId3" cstate="print">
            <a:extLst>
              <a:ext uri="{28A0092B-C50C-407E-A947-70E740481C1C}">
                <a14:useLocalDpi xmlns:a14="http://schemas.microsoft.com/office/drawing/2010/main" val="0"/>
              </a:ext>
            </a:extLst>
          </a:blip>
          <a:srcRect l="25000" t="16667"/>
          <a:stretch/>
        </p:blipFill>
        <p:spPr>
          <a:xfrm>
            <a:off x="4813434" y="1988887"/>
            <a:ext cx="3505200" cy="2651626"/>
          </a:xfrm>
          <a:prstGeom prst="rect">
            <a:avLst/>
          </a:prstGeom>
        </p:spPr>
      </p:pic>
    </p:spTree>
    <p:extLst>
      <p:ext uri="{BB962C8B-B14F-4D97-AF65-F5344CB8AC3E}">
        <p14:creationId xmlns:p14="http://schemas.microsoft.com/office/powerpoint/2010/main" val="263416334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16" title="Photo of CP-II Touch Screen Select Lower Presentation Volume"/>
          <p:cNvPicPr>
            <a:picLocks noChangeAspect="1"/>
          </p:cNvPicPr>
          <p:nvPr/>
        </p:nvPicPr>
        <p:blipFill rotWithShape="1">
          <a:blip r:embed="rId2" cstate="print">
            <a:extLst>
              <a:ext uri="{28A0092B-C50C-407E-A947-70E740481C1C}">
                <a14:useLocalDpi xmlns:a14="http://schemas.microsoft.com/office/drawing/2010/main" val="0"/>
              </a:ext>
            </a:extLst>
          </a:blip>
          <a:srcRect l="35526" t="46140"/>
          <a:stretch/>
        </p:blipFill>
        <p:spPr>
          <a:xfrm>
            <a:off x="5044440" y="2240499"/>
            <a:ext cx="3200400" cy="2092255"/>
          </a:xfrm>
          <a:prstGeom prst="rect">
            <a:avLst/>
          </a:prstGeom>
        </p:spPr>
      </p:pic>
      <p:sp>
        <p:nvSpPr>
          <p:cNvPr id="2" name="Title 1"/>
          <p:cNvSpPr>
            <a:spLocks noGrp="1"/>
          </p:cNvSpPr>
          <p:nvPr>
            <p:ph type="title"/>
          </p:nvPr>
        </p:nvSpPr>
        <p:spPr/>
        <p:txBody>
          <a:bodyPr>
            <a:normAutofit fontScale="90000"/>
          </a:bodyPr>
          <a:lstStyle/>
          <a:p>
            <a:r>
              <a:rPr lang="en-US" sz="3600" dirty="0" smtClean="0"/>
              <a:t/>
            </a:r>
            <a:br>
              <a:rPr lang="en-US" sz="3600" dirty="0" smtClean="0"/>
            </a:br>
            <a:r>
              <a:rPr lang="en-US" sz="3600" b="1" dirty="0"/>
              <a:t>CP-II Podium Training</a:t>
            </a:r>
            <a:r>
              <a:rPr lang="en-US" sz="3600" b="1" dirty="0" smtClean="0"/>
              <a:t/>
            </a:r>
            <a:br>
              <a:rPr lang="en-US" sz="3600" b="1" dirty="0" smtClean="0"/>
            </a:br>
            <a:r>
              <a:rPr lang="en-US" sz="3600" b="1" dirty="0" smtClean="0"/>
              <a:t>Controlling Audio for Source and Microphone</a:t>
            </a:r>
            <a:r>
              <a:rPr lang="en-US" dirty="0" smtClean="0"/>
              <a:t/>
            </a:r>
            <a:br>
              <a:rPr lang="en-US" dirty="0" smtClean="0"/>
            </a:br>
            <a:endParaRPr lang="en-US" dirty="0"/>
          </a:p>
        </p:txBody>
      </p:sp>
      <p:sp>
        <p:nvSpPr>
          <p:cNvPr id="3" name="Content Placeholder 2"/>
          <p:cNvSpPr>
            <a:spLocks noGrp="1"/>
          </p:cNvSpPr>
          <p:nvPr>
            <p:ph idx="1"/>
          </p:nvPr>
        </p:nvSpPr>
        <p:spPr>
          <a:xfrm>
            <a:off x="457200" y="1295400"/>
            <a:ext cx="8229600" cy="4830763"/>
          </a:xfrm>
        </p:spPr>
        <p:txBody>
          <a:bodyPr>
            <a:normAutofit/>
          </a:bodyPr>
          <a:lstStyle/>
          <a:p>
            <a:r>
              <a:rPr lang="en-US" sz="2000" dirty="0" smtClean="0"/>
              <a:t>You can mute, as well as, adjust audio levels for active presentation source or microphone as shown below.  Note: volume button will toggle to </a:t>
            </a:r>
            <a:r>
              <a:rPr lang="en-US" sz="2000" b="1" dirty="0" smtClean="0"/>
              <a:t>blue</a:t>
            </a:r>
            <a:r>
              <a:rPr lang="en-US" sz="2000" dirty="0" smtClean="0"/>
              <a:t> when muted and </a:t>
            </a:r>
            <a:r>
              <a:rPr lang="en-US" sz="2000" b="1" dirty="0" smtClean="0"/>
              <a:t>grey</a:t>
            </a:r>
            <a:r>
              <a:rPr lang="en-US" sz="2000" dirty="0" smtClean="0"/>
              <a:t> when not.</a:t>
            </a:r>
            <a:endParaRPr lang="en-US" sz="2000" b="1" dirty="0" smtClean="0"/>
          </a:p>
          <a:p>
            <a:endParaRPr lang="en-US" sz="1600" dirty="0"/>
          </a:p>
        </p:txBody>
      </p:sp>
      <p:pic>
        <p:nvPicPr>
          <p:cNvPr id="8" name="Picture 7" title="Photo of CP-II Touch Screen Presentation Volume"/>
          <p:cNvPicPr>
            <a:picLocks noChangeAspect="1"/>
          </p:cNvPicPr>
          <p:nvPr/>
        </p:nvPicPr>
        <p:blipFill rotWithShape="1">
          <a:blip r:embed="rId3" cstate="print">
            <a:extLst>
              <a:ext uri="{28A0092B-C50C-407E-A947-70E740481C1C}">
                <a14:useLocalDpi xmlns:a14="http://schemas.microsoft.com/office/drawing/2010/main" val="0"/>
              </a:ext>
            </a:extLst>
          </a:blip>
          <a:srcRect l="26842" t="33158" b="7895"/>
          <a:stretch/>
        </p:blipFill>
        <p:spPr>
          <a:xfrm>
            <a:off x="1239253" y="2240499"/>
            <a:ext cx="3429001" cy="2072202"/>
          </a:xfrm>
          <a:prstGeom prst="rect">
            <a:avLst/>
          </a:prstGeom>
        </p:spPr>
      </p:pic>
      <p:cxnSp>
        <p:nvCxnSpPr>
          <p:cNvPr id="10" name="Straight Arrow Connector 9" title="Arrow pointing to Muted Button"/>
          <p:cNvCxnSpPr/>
          <p:nvPr/>
        </p:nvCxnSpPr>
        <p:spPr>
          <a:xfrm flipH="1">
            <a:off x="7315200" y="1905000"/>
            <a:ext cx="762000" cy="1066800"/>
          </a:xfrm>
          <a:prstGeom prst="straightConnector1">
            <a:avLst/>
          </a:prstGeom>
          <a:ln w="22225" cmpd="sng">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10" title="Arrow pointing to Unmute button"/>
          <p:cNvCxnSpPr/>
          <p:nvPr/>
        </p:nvCxnSpPr>
        <p:spPr>
          <a:xfrm>
            <a:off x="3080084" y="2209800"/>
            <a:ext cx="626284" cy="914400"/>
          </a:xfrm>
          <a:prstGeom prst="straightConnector1">
            <a:avLst/>
          </a:prstGeom>
          <a:ln w="22225" cmpd="sng">
            <a:solidFill>
              <a:schemeClr val="tx1"/>
            </a:solidFill>
            <a:tailEnd type="arrow"/>
          </a:ln>
        </p:spPr>
        <p:style>
          <a:lnRef idx="1">
            <a:schemeClr val="accent1"/>
          </a:lnRef>
          <a:fillRef idx="0">
            <a:schemeClr val="accent1"/>
          </a:fillRef>
          <a:effectRef idx="0">
            <a:schemeClr val="accent1"/>
          </a:effectRef>
          <a:fontRef idx="minor">
            <a:schemeClr val="tx1"/>
          </a:fontRef>
        </p:style>
      </p:cxnSp>
      <p:pic>
        <p:nvPicPr>
          <p:cNvPr id="21" name="Picture 20" title="Photo of CP-II Touch Screen Presentation Increase Volume"/>
          <p:cNvPicPr>
            <a:picLocks noChangeAspect="1"/>
          </p:cNvPicPr>
          <p:nvPr/>
        </p:nvPicPr>
        <p:blipFill rotWithShape="1">
          <a:blip r:embed="rId4" cstate="print">
            <a:extLst>
              <a:ext uri="{28A0092B-C50C-407E-A947-70E740481C1C}">
                <a14:useLocalDpi xmlns:a14="http://schemas.microsoft.com/office/drawing/2010/main" val="0"/>
              </a:ext>
            </a:extLst>
          </a:blip>
          <a:srcRect l="30094" t="30840" r="-2564" b="-4015"/>
          <a:stretch/>
        </p:blipFill>
        <p:spPr>
          <a:xfrm>
            <a:off x="3530867" y="4256225"/>
            <a:ext cx="2819400" cy="2105362"/>
          </a:xfrm>
          <a:prstGeom prst="rect">
            <a:avLst/>
          </a:prstGeom>
        </p:spPr>
      </p:pic>
    </p:spTree>
    <p:extLst>
      <p:ext uri="{BB962C8B-B14F-4D97-AF65-F5344CB8AC3E}">
        <p14:creationId xmlns:p14="http://schemas.microsoft.com/office/powerpoint/2010/main" val="296097430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title="Photo of CP-II Touch Screen Mute Video"/>
          <p:cNvPicPr>
            <a:picLocks noChangeAspect="1"/>
          </p:cNvPicPr>
          <p:nvPr/>
        </p:nvPicPr>
        <p:blipFill rotWithShape="1">
          <a:blip r:embed="rId3" cstate="print">
            <a:extLst>
              <a:ext uri="{28A0092B-C50C-407E-A947-70E740481C1C}">
                <a14:useLocalDpi xmlns:a14="http://schemas.microsoft.com/office/drawing/2010/main" val="0"/>
              </a:ext>
            </a:extLst>
          </a:blip>
          <a:srcRect l="18290" t="28597"/>
          <a:stretch/>
        </p:blipFill>
        <p:spPr>
          <a:xfrm>
            <a:off x="457200" y="2743200"/>
            <a:ext cx="4191000" cy="2746758"/>
          </a:xfrm>
          <a:prstGeom prst="rect">
            <a:avLst/>
          </a:prstGeom>
        </p:spPr>
      </p:pic>
      <p:sp>
        <p:nvSpPr>
          <p:cNvPr id="2" name="Title 1"/>
          <p:cNvSpPr>
            <a:spLocks noGrp="1"/>
          </p:cNvSpPr>
          <p:nvPr>
            <p:ph type="title"/>
          </p:nvPr>
        </p:nvSpPr>
        <p:spPr/>
        <p:txBody>
          <a:bodyPr>
            <a:normAutofit fontScale="90000"/>
          </a:bodyPr>
          <a:lstStyle/>
          <a:p>
            <a:r>
              <a:rPr lang="en-US" sz="3600" dirty="0" smtClean="0"/>
              <a:t/>
            </a:r>
            <a:br>
              <a:rPr lang="en-US" sz="3600" dirty="0" smtClean="0"/>
            </a:br>
            <a:r>
              <a:rPr lang="en-US" sz="3600" b="1" dirty="0"/>
              <a:t>CP-II Podium Training</a:t>
            </a:r>
            <a:r>
              <a:rPr lang="en-US" sz="3600" b="1" dirty="0" smtClean="0"/>
              <a:t/>
            </a:r>
            <a:br>
              <a:rPr lang="en-US" sz="3600" b="1" dirty="0" smtClean="0"/>
            </a:br>
            <a:r>
              <a:rPr lang="en-US" sz="3600" b="1" dirty="0" smtClean="0"/>
              <a:t>Mute the Projector</a:t>
            </a:r>
            <a:r>
              <a:rPr lang="en-US" dirty="0" smtClean="0"/>
              <a:t/>
            </a:r>
            <a:br>
              <a:rPr lang="en-US" dirty="0" smtClean="0"/>
            </a:br>
            <a:endParaRPr lang="en-US" dirty="0"/>
          </a:p>
        </p:txBody>
      </p:sp>
      <p:sp>
        <p:nvSpPr>
          <p:cNvPr id="3" name="Content Placeholder 2"/>
          <p:cNvSpPr>
            <a:spLocks noGrp="1"/>
          </p:cNvSpPr>
          <p:nvPr>
            <p:ph idx="1"/>
          </p:nvPr>
        </p:nvSpPr>
        <p:spPr>
          <a:xfrm>
            <a:off x="457200" y="1295400"/>
            <a:ext cx="8229600" cy="4830763"/>
          </a:xfrm>
        </p:spPr>
        <p:txBody>
          <a:bodyPr>
            <a:normAutofit/>
          </a:bodyPr>
          <a:lstStyle/>
          <a:p>
            <a:r>
              <a:rPr lang="en-US" sz="2000" dirty="0" smtClean="0"/>
              <a:t>You can mute the projector image so your class cannot see what you have on your screen by pressing the “</a:t>
            </a:r>
            <a:r>
              <a:rPr lang="en-US" sz="2000" u="sng" dirty="0" smtClean="0"/>
              <a:t>Mute Video</a:t>
            </a:r>
            <a:r>
              <a:rPr lang="en-US" sz="2000" dirty="0" smtClean="0"/>
              <a:t>” icon as shown below.  You can un-mute, by pressing the button again.  A </a:t>
            </a:r>
            <a:r>
              <a:rPr lang="en-US" sz="2000" u="sng" dirty="0" smtClean="0"/>
              <a:t>red X </a:t>
            </a:r>
            <a:r>
              <a:rPr lang="en-US" sz="2000" dirty="0" smtClean="0"/>
              <a:t>will appear over the icon when muted.</a:t>
            </a:r>
            <a:endParaRPr lang="en-US" sz="1600" dirty="0"/>
          </a:p>
        </p:txBody>
      </p:sp>
      <p:cxnSp>
        <p:nvCxnSpPr>
          <p:cNvPr id="11" name="Straight Arrow Connector 10" title="Arrow of CP-II Touch Screen Mute Video"/>
          <p:cNvCxnSpPr/>
          <p:nvPr/>
        </p:nvCxnSpPr>
        <p:spPr>
          <a:xfrm flipH="1">
            <a:off x="3200400" y="1905000"/>
            <a:ext cx="1183105" cy="2590800"/>
          </a:xfrm>
          <a:prstGeom prst="straightConnector1">
            <a:avLst/>
          </a:prstGeom>
          <a:ln w="22225" cmpd="sng">
            <a:solidFill>
              <a:schemeClr val="tx1"/>
            </a:solidFill>
            <a:tailEnd type="arrow"/>
          </a:ln>
        </p:spPr>
        <p:style>
          <a:lnRef idx="1">
            <a:schemeClr val="accent1"/>
          </a:lnRef>
          <a:fillRef idx="0">
            <a:schemeClr val="accent1"/>
          </a:fillRef>
          <a:effectRef idx="0">
            <a:schemeClr val="accent1"/>
          </a:effectRef>
          <a:fontRef idx="minor">
            <a:schemeClr val="tx1"/>
          </a:fontRef>
        </p:style>
      </p:cxnSp>
      <p:pic>
        <p:nvPicPr>
          <p:cNvPr id="9" name="Picture 8" title="Photo of CP-II Touch Screen Mute Video"/>
          <p:cNvPicPr>
            <a:picLocks noChangeAspect="1"/>
          </p:cNvPicPr>
          <p:nvPr/>
        </p:nvPicPr>
        <p:blipFill rotWithShape="1">
          <a:blip r:embed="rId4" cstate="print">
            <a:extLst>
              <a:ext uri="{28A0092B-C50C-407E-A947-70E740481C1C}">
                <a14:useLocalDpi xmlns:a14="http://schemas.microsoft.com/office/drawing/2010/main" val="0"/>
              </a:ext>
            </a:extLst>
          </a:blip>
          <a:srcRect l="14737" t="20350" r="1053" b="2808"/>
          <a:stretch/>
        </p:blipFill>
        <p:spPr>
          <a:xfrm>
            <a:off x="4796589" y="2723147"/>
            <a:ext cx="4180540" cy="2766811"/>
          </a:xfrm>
          <a:prstGeom prst="rect">
            <a:avLst/>
          </a:prstGeom>
        </p:spPr>
      </p:pic>
      <p:cxnSp>
        <p:nvCxnSpPr>
          <p:cNvPr id="13" name="Straight Arrow Connector 12" title="Arrow of CP-II Touch Screen Muted Video"/>
          <p:cNvCxnSpPr/>
          <p:nvPr/>
        </p:nvCxnSpPr>
        <p:spPr>
          <a:xfrm>
            <a:off x="5943600" y="2209800"/>
            <a:ext cx="1600200" cy="2362200"/>
          </a:xfrm>
          <a:prstGeom prst="straightConnector1">
            <a:avLst/>
          </a:prstGeom>
          <a:ln w="25400" cmpd="sng">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5" name="Oval 14" title="Circle of Muted Video"/>
          <p:cNvSpPr/>
          <p:nvPr/>
        </p:nvSpPr>
        <p:spPr>
          <a:xfrm>
            <a:off x="7271084" y="4551947"/>
            <a:ext cx="838200" cy="477253"/>
          </a:xfrm>
          <a:prstGeom prst="ellipse">
            <a:avLst/>
          </a:prstGeom>
          <a:noFill/>
          <a:ln w="44450" cmpd="sng">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291336450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3600" dirty="0" smtClean="0"/>
              <a:t/>
            </a:r>
            <a:br>
              <a:rPr lang="en-US" sz="3600" dirty="0" smtClean="0"/>
            </a:br>
            <a:r>
              <a:rPr lang="en-US" sz="3600" b="1" dirty="0"/>
              <a:t>CP-II Podium Training</a:t>
            </a:r>
            <a:r>
              <a:rPr lang="en-US" sz="3600" b="1" dirty="0" smtClean="0"/>
              <a:t/>
            </a:r>
            <a:br>
              <a:rPr lang="en-US" sz="3600" b="1" dirty="0" smtClean="0"/>
            </a:br>
            <a:r>
              <a:rPr lang="en-US" sz="3600" b="1" dirty="0" smtClean="0"/>
              <a:t>Using the Document Camera</a:t>
            </a:r>
            <a:r>
              <a:rPr lang="en-US" dirty="0" smtClean="0"/>
              <a:t/>
            </a:r>
            <a:br>
              <a:rPr lang="en-US" dirty="0" smtClean="0"/>
            </a:br>
            <a:endParaRPr lang="en-US" dirty="0"/>
          </a:p>
        </p:txBody>
      </p:sp>
      <p:sp>
        <p:nvSpPr>
          <p:cNvPr id="3" name="Content Placeholder 2"/>
          <p:cNvSpPr>
            <a:spLocks noGrp="1"/>
          </p:cNvSpPr>
          <p:nvPr>
            <p:ph idx="1"/>
          </p:nvPr>
        </p:nvSpPr>
        <p:spPr>
          <a:xfrm>
            <a:off x="457200" y="1295400"/>
            <a:ext cx="8229600" cy="4830763"/>
          </a:xfrm>
        </p:spPr>
        <p:txBody>
          <a:bodyPr>
            <a:normAutofit/>
          </a:bodyPr>
          <a:lstStyle/>
          <a:p>
            <a:r>
              <a:rPr lang="en-US" sz="2000" dirty="0" smtClean="0"/>
              <a:t>To use the document camera, select “Doc Cam” from touch panel, hold down the power button for 4 seconds to power on the Elmo unit.</a:t>
            </a:r>
          </a:p>
          <a:p>
            <a:endParaRPr lang="en-US" sz="2000" b="1" dirty="0" smtClean="0"/>
          </a:p>
          <a:p>
            <a:endParaRPr lang="en-US" sz="1600" dirty="0"/>
          </a:p>
        </p:txBody>
      </p:sp>
      <p:pic>
        <p:nvPicPr>
          <p:cNvPr id="4" name="Picture 3" title="Photo of CP-II Touch Screen Select Document Camera"/>
          <p:cNvPicPr>
            <a:picLocks noChangeAspect="1"/>
          </p:cNvPicPr>
          <p:nvPr/>
        </p:nvPicPr>
        <p:blipFill rotWithShape="1">
          <a:blip r:embed="rId2" cstate="print">
            <a:extLst>
              <a:ext uri="{28A0092B-C50C-407E-A947-70E740481C1C}">
                <a14:useLocalDpi xmlns:a14="http://schemas.microsoft.com/office/drawing/2010/main" val="0"/>
              </a:ext>
            </a:extLst>
          </a:blip>
          <a:srcRect l="20921" t="36141"/>
          <a:stretch/>
        </p:blipFill>
        <p:spPr>
          <a:xfrm>
            <a:off x="617621" y="2336057"/>
            <a:ext cx="3816565" cy="2311531"/>
          </a:xfrm>
          <a:prstGeom prst="rect">
            <a:avLst/>
          </a:prstGeom>
        </p:spPr>
      </p:pic>
      <p:pic>
        <p:nvPicPr>
          <p:cNvPr id="6" name="Picture 5" title="Photo of CP-II Press Power on  Document Camera"/>
          <p:cNvPicPr>
            <a:picLocks noChangeAspect="1"/>
          </p:cNvPicPr>
          <p:nvPr/>
        </p:nvPicPr>
        <p:blipFill rotWithShape="1">
          <a:blip r:embed="rId3" cstate="print">
            <a:extLst>
              <a:ext uri="{28A0092B-C50C-407E-A947-70E740481C1C}">
                <a14:useLocalDpi xmlns:a14="http://schemas.microsoft.com/office/drawing/2010/main" val="0"/>
              </a:ext>
            </a:extLst>
          </a:blip>
          <a:srcRect l="23508" t="45965" r="37105"/>
          <a:stretch/>
        </p:blipFill>
        <p:spPr>
          <a:xfrm>
            <a:off x="4800600" y="2328036"/>
            <a:ext cx="3601453" cy="3705726"/>
          </a:xfrm>
          <a:prstGeom prst="rect">
            <a:avLst/>
          </a:prstGeom>
        </p:spPr>
      </p:pic>
    </p:spTree>
    <p:extLst>
      <p:ext uri="{BB962C8B-B14F-4D97-AF65-F5344CB8AC3E}">
        <p14:creationId xmlns:p14="http://schemas.microsoft.com/office/powerpoint/2010/main" val="51829908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3600" dirty="0" smtClean="0"/>
              <a:t/>
            </a:r>
            <a:br>
              <a:rPr lang="en-US" sz="3600" dirty="0" smtClean="0"/>
            </a:br>
            <a:r>
              <a:rPr lang="en-US" sz="3600" b="1" dirty="0"/>
              <a:t>CP-II Podium Training</a:t>
            </a:r>
            <a:r>
              <a:rPr lang="en-US" sz="3600" b="1" dirty="0" smtClean="0"/>
              <a:t/>
            </a:r>
            <a:br>
              <a:rPr lang="en-US" sz="3600" b="1" dirty="0" smtClean="0"/>
            </a:br>
            <a:r>
              <a:rPr lang="en-US" sz="3600" b="1" dirty="0" smtClean="0"/>
              <a:t>Using the Document Camera</a:t>
            </a:r>
            <a:r>
              <a:rPr lang="en-US" dirty="0" smtClean="0"/>
              <a:t/>
            </a:r>
            <a:br>
              <a:rPr lang="en-US" dirty="0" smtClean="0"/>
            </a:br>
            <a:endParaRPr lang="en-US" dirty="0"/>
          </a:p>
        </p:txBody>
      </p:sp>
      <p:sp>
        <p:nvSpPr>
          <p:cNvPr id="3" name="Content Placeholder 2"/>
          <p:cNvSpPr>
            <a:spLocks noGrp="1"/>
          </p:cNvSpPr>
          <p:nvPr>
            <p:ph idx="1"/>
          </p:nvPr>
        </p:nvSpPr>
        <p:spPr>
          <a:xfrm>
            <a:off x="457200" y="1295400"/>
            <a:ext cx="8229600" cy="4830763"/>
          </a:xfrm>
        </p:spPr>
        <p:txBody>
          <a:bodyPr>
            <a:normAutofit/>
          </a:bodyPr>
          <a:lstStyle/>
          <a:p>
            <a:r>
              <a:rPr lang="en-US" sz="2000" dirty="0" smtClean="0"/>
              <a:t>The document camera will show a </a:t>
            </a:r>
            <a:r>
              <a:rPr lang="en-US" sz="2000" b="1" dirty="0" smtClean="0"/>
              <a:t>blue light </a:t>
            </a:r>
            <a:r>
              <a:rPr lang="en-US" sz="2000" dirty="0" smtClean="0"/>
              <a:t>and image will appear on the confidence monitor.</a:t>
            </a:r>
          </a:p>
          <a:p>
            <a:endParaRPr lang="en-US" sz="2000" b="1" dirty="0" smtClean="0"/>
          </a:p>
          <a:p>
            <a:endParaRPr lang="en-US" sz="1600" dirty="0"/>
          </a:p>
        </p:txBody>
      </p:sp>
      <p:pic>
        <p:nvPicPr>
          <p:cNvPr id="5" name="Picture 4" title="Photo of CP-II Elmo Document Camera"/>
          <p:cNvPicPr>
            <a:picLocks noChangeAspect="1"/>
          </p:cNvPicPr>
          <p:nvPr/>
        </p:nvPicPr>
        <p:blipFill rotWithShape="1">
          <a:blip r:embed="rId2" cstate="print">
            <a:extLst>
              <a:ext uri="{28A0092B-C50C-407E-A947-70E740481C1C}">
                <a14:useLocalDpi xmlns:a14="http://schemas.microsoft.com/office/drawing/2010/main" val="0"/>
              </a:ext>
            </a:extLst>
          </a:blip>
          <a:srcRect r="27147"/>
          <a:stretch/>
        </p:blipFill>
        <p:spPr>
          <a:xfrm>
            <a:off x="685800" y="2057400"/>
            <a:ext cx="3164305" cy="3257550"/>
          </a:xfrm>
          <a:prstGeom prst="rect">
            <a:avLst/>
          </a:prstGeom>
        </p:spPr>
      </p:pic>
      <p:pic>
        <p:nvPicPr>
          <p:cNvPr id="7" name="Picture 6" title="Photo of CP-II Touch Screen and  Document Camera"/>
          <p:cNvPicPr>
            <a:picLocks noChangeAspect="1"/>
          </p:cNvPicPr>
          <p:nvPr/>
        </p:nvPicPr>
        <p:blipFill rotWithShape="1">
          <a:blip r:embed="rId3" cstate="print">
            <a:extLst>
              <a:ext uri="{28A0092B-C50C-407E-A947-70E740481C1C}">
                <a14:useLocalDpi xmlns:a14="http://schemas.microsoft.com/office/drawing/2010/main" val="0"/>
              </a:ext>
            </a:extLst>
          </a:blip>
          <a:srcRect l="3158" t="1404"/>
          <a:stretch/>
        </p:blipFill>
        <p:spPr>
          <a:xfrm>
            <a:off x="3962400" y="2057400"/>
            <a:ext cx="4721046" cy="3604929"/>
          </a:xfrm>
          <a:prstGeom prst="rect">
            <a:avLst/>
          </a:prstGeom>
        </p:spPr>
      </p:pic>
      <p:cxnSp>
        <p:nvCxnSpPr>
          <p:cNvPr id="9" name="Straight Arrow Connector 8" title="Arrow pointing to blue power button on document camera"/>
          <p:cNvCxnSpPr/>
          <p:nvPr/>
        </p:nvCxnSpPr>
        <p:spPr>
          <a:xfrm>
            <a:off x="4876800" y="1600200"/>
            <a:ext cx="3505200" cy="3200400"/>
          </a:xfrm>
          <a:prstGeom prst="straightConnector1">
            <a:avLst/>
          </a:prstGeom>
          <a:ln w="25400" cmpd="sng">
            <a:solidFill>
              <a:schemeClr val="accent2"/>
            </a:solidFill>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10" title="Arrow pointing to blue menu light on document camera"/>
          <p:cNvCxnSpPr/>
          <p:nvPr/>
        </p:nvCxnSpPr>
        <p:spPr>
          <a:xfrm flipH="1">
            <a:off x="3200400" y="1600200"/>
            <a:ext cx="1524000" cy="3657600"/>
          </a:xfrm>
          <a:prstGeom prst="straightConnector1">
            <a:avLst/>
          </a:prstGeom>
          <a:ln w="25400" cmpd="sng">
            <a:solidFill>
              <a:schemeClr val="accent2"/>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3135251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3600" dirty="0" smtClean="0"/>
              <a:t/>
            </a:r>
            <a:br>
              <a:rPr lang="en-US" sz="3600" dirty="0" smtClean="0"/>
            </a:br>
            <a:r>
              <a:rPr lang="en-US" sz="3600" b="1" dirty="0"/>
              <a:t>CP-II Podium Training</a:t>
            </a:r>
            <a:r>
              <a:rPr lang="en-US" sz="3600" b="1" dirty="0" smtClean="0"/>
              <a:t/>
            </a:r>
            <a:br>
              <a:rPr lang="en-US" sz="3600" b="1" dirty="0" smtClean="0"/>
            </a:br>
            <a:r>
              <a:rPr lang="en-US" sz="3600" b="1" dirty="0" smtClean="0"/>
              <a:t>Using the Document Camera</a:t>
            </a:r>
            <a:r>
              <a:rPr lang="en-US" dirty="0" smtClean="0"/>
              <a:t/>
            </a:r>
            <a:br>
              <a:rPr lang="en-US" dirty="0" smtClean="0"/>
            </a:br>
            <a:endParaRPr lang="en-US" dirty="0"/>
          </a:p>
        </p:txBody>
      </p:sp>
      <p:sp>
        <p:nvSpPr>
          <p:cNvPr id="3" name="Content Placeholder 2"/>
          <p:cNvSpPr>
            <a:spLocks noGrp="1"/>
          </p:cNvSpPr>
          <p:nvPr>
            <p:ph idx="1"/>
          </p:nvPr>
        </p:nvSpPr>
        <p:spPr>
          <a:xfrm>
            <a:off x="457200" y="1295400"/>
            <a:ext cx="8229600" cy="4830763"/>
          </a:xfrm>
        </p:spPr>
        <p:txBody>
          <a:bodyPr>
            <a:normAutofit/>
          </a:bodyPr>
          <a:lstStyle/>
          <a:p>
            <a:r>
              <a:rPr lang="en-US" sz="2000" dirty="0" smtClean="0"/>
              <a:t>To freeze the document camera image press the menu button and left key to navigate and select the Pause (hour glass) function as shown, press menu to engage and then click again to exit to Live mode.</a:t>
            </a:r>
          </a:p>
          <a:p>
            <a:endParaRPr lang="en-US" sz="2000" b="1" dirty="0" smtClean="0"/>
          </a:p>
          <a:p>
            <a:endParaRPr lang="en-US" sz="1600" dirty="0"/>
          </a:p>
        </p:txBody>
      </p:sp>
      <p:pic>
        <p:nvPicPr>
          <p:cNvPr id="4" name="Picture 3" title="Photo of CP-II Document Camera Select Menu button"/>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57200" y="2362200"/>
            <a:ext cx="3429000" cy="2571750"/>
          </a:xfrm>
          <a:prstGeom prst="rect">
            <a:avLst/>
          </a:prstGeom>
        </p:spPr>
      </p:pic>
      <p:pic>
        <p:nvPicPr>
          <p:cNvPr id="8" name="Picture 7" title="Photo of CP-II Touch Screen Showing Pause on Document Camera"/>
          <p:cNvPicPr>
            <a:picLocks noChangeAspect="1"/>
          </p:cNvPicPr>
          <p:nvPr/>
        </p:nvPicPr>
        <p:blipFill rotWithShape="1">
          <a:blip r:embed="rId3" cstate="print">
            <a:extLst>
              <a:ext uri="{28A0092B-C50C-407E-A947-70E740481C1C}">
                <a14:useLocalDpi xmlns:a14="http://schemas.microsoft.com/office/drawing/2010/main" val="0"/>
              </a:ext>
            </a:extLst>
          </a:blip>
          <a:srcRect l="10658" b="32105"/>
          <a:stretch/>
        </p:blipFill>
        <p:spPr>
          <a:xfrm>
            <a:off x="3962400" y="2362200"/>
            <a:ext cx="4892749" cy="2788651"/>
          </a:xfrm>
          <a:prstGeom prst="rect">
            <a:avLst/>
          </a:prstGeom>
        </p:spPr>
      </p:pic>
      <p:sp>
        <p:nvSpPr>
          <p:cNvPr id="10" name="Oval 9" title="Circle showing Pause function on Document camera"/>
          <p:cNvSpPr/>
          <p:nvPr/>
        </p:nvSpPr>
        <p:spPr>
          <a:xfrm>
            <a:off x="5486400" y="4114800"/>
            <a:ext cx="685800" cy="1066800"/>
          </a:xfrm>
          <a:prstGeom prst="ellipse">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2" name="Oval 11" title="Circle selecting menu button on document camera"/>
          <p:cNvSpPr/>
          <p:nvPr/>
        </p:nvSpPr>
        <p:spPr>
          <a:xfrm>
            <a:off x="2362200" y="4114800"/>
            <a:ext cx="685800" cy="1066800"/>
          </a:xfrm>
          <a:prstGeom prst="ellipse">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242276876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title="Photo showing CP-II document camera side view"/>
          <p:cNvPicPr>
            <a:picLocks noChangeAspect="1"/>
          </p:cNvPicPr>
          <p:nvPr/>
        </p:nvPicPr>
        <p:blipFill rotWithShape="1">
          <a:blip r:embed="rId2" cstate="print">
            <a:extLst>
              <a:ext uri="{28A0092B-C50C-407E-A947-70E740481C1C}">
                <a14:useLocalDpi xmlns:a14="http://schemas.microsoft.com/office/drawing/2010/main" val="0"/>
              </a:ext>
            </a:extLst>
          </a:blip>
          <a:srcRect l="43421" t="13860" r="12763" b="24444"/>
          <a:stretch/>
        </p:blipFill>
        <p:spPr>
          <a:xfrm>
            <a:off x="4190998" y="1752600"/>
            <a:ext cx="4006517" cy="4231105"/>
          </a:xfrm>
          <a:prstGeom prst="rect">
            <a:avLst/>
          </a:prstGeom>
        </p:spPr>
      </p:pic>
      <p:sp>
        <p:nvSpPr>
          <p:cNvPr id="2" name="Title 1"/>
          <p:cNvSpPr>
            <a:spLocks noGrp="1"/>
          </p:cNvSpPr>
          <p:nvPr>
            <p:ph type="title"/>
          </p:nvPr>
        </p:nvSpPr>
        <p:spPr/>
        <p:txBody>
          <a:bodyPr>
            <a:normAutofit fontScale="90000"/>
          </a:bodyPr>
          <a:lstStyle/>
          <a:p>
            <a:r>
              <a:rPr lang="en-US" sz="3600" dirty="0" smtClean="0"/>
              <a:t/>
            </a:r>
            <a:br>
              <a:rPr lang="en-US" sz="3600" dirty="0" smtClean="0"/>
            </a:br>
            <a:r>
              <a:rPr lang="en-US" sz="3600" b="1" dirty="0"/>
              <a:t>CP-II Podium Training</a:t>
            </a:r>
            <a:r>
              <a:rPr lang="en-US" sz="3600" b="1" dirty="0" smtClean="0"/>
              <a:t/>
            </a:r>
            <a:br>
              <a:rPr lang="en-US" sz="3600" b="1" dirty="0" smtClean="0"/>
            </a:br>
            <a:r>
              <a:rPr lang="en-US" sz="3600" b="1" dirty="0" smtClean="0"/>
              <a:t>Using the Document Camera</a:t>
            </a:r>
            <a:r>
              <a:rPr lang="en-US" dirty="0" smtClean="0"/>
              <a:t/>
            </a:r>
            <a:br>
              <a:rPr lang="en-US" dirty="0" smtClean="0"/>
            </a:br>
            <a:endParaRPr lang="en-US" dirty="0"/>
          </a:p>
        </p:txBody>
      </p:sp>
      <p:sp>
        <p:nvSpPr>
          <p:cNvPr id="3" name="Content Placeholder 2"/>
          <p:cNvSpPr>
            <a:spLocks noGrp="1"/>
          </p:cNvSpPr>
          <p:nvPr>
            <p:ph idx="1"/>
          </p:nvPr>
        </p:nvSpPr>
        <p:spPr>
          <a:xfrm>
            <a:off x="457200" y="1295400"/>
            <a:ext cx="8229600" cy="4830763"/>
          </a:xfrm>
        </p:spPr>
        <p:txBody>
          <a:bodyPr>
            <a:normAutofit/>
          </a:bodyPr>
          <a:lstStyle/>
          <a:p>
            <a:r>
              <a:rPr lang="en-US" sz="2000" dirty="0" smtClean="0"/>
              <a:t>You can adjust zoom level by using the wheel control on top of the camera or through the menu button</a:t>
            </a:r>
          </a:p>
          <a:p>
            <a:endParaRPr lang="en-US" sz="2000" b="1" dirty="0" smtClean="0"/>
          </a:p>
          <a:p>
            <a:endParaRPr lang="en-US" sz="1600" dirty="0"/>
          </a:p>
        </p:txBody>
      </p:sp>
      <p:pic>
        <p:nvPicPr>
          <p:cNvPr id="4" name="Picture 3" title="Photo of CP-II Document Camera Select Menu button"/>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7200" y="2362200"/>
            <a:ext cx="3429000" cy="2571750"/>
          </a:xfrm>
          <a:prstGeom prst="rect">
            <a:avLst/>
          </a:prstGeom>
        </p:spPr>
      </p:pic>
      <p:sp>
        <p:nvSpPr>
          <p:cNvPr id="12" name="Oval 11" title="Circle selecting menu button on document camera"/>
          <p:cNvSpPr/>
          <p:nvPr/>
        </p:nvSpPr>
        <p:spPr>
          <a:xfrm>
            <a:off x="2362200" y="4114800"/>
            <a:ext cx="685800" cy="1066800"/>
          </a:xfrm>
          <a:prstGeom prst="ellipse">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1" name="Oval 10" title="Circle selecting Zoom wheel on document camera"/>
          <p:cNvSpPr/>
          <p:nvPr/>
        </p:nvSpPr>
        <p:spPr>
          <a:xfrm>
            <a:off x="5851356" y="2057400"/>
            <a:ext cx="685800" cy="838200"/>
          </a:xfrm>
          <a:prstGeom prst="ellipse">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234229527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3600" dirty="0" smtClean="0"/>
              <a:t/>
            </a:r>
            <a:br>
              <a:rPr lang="en-US" sz="3600" dirty="0" smtClean="0"/>
            </a:br>
            <a:r>
              <a:rPr lang="en-US" sz="3600" b="1" dirty="0"/>
              <a:t>CP-II Podium Training</a:t>
            </a:r>
            <a:r>
              <a:rPr lang="en-US" sz="3600" b="1" dirty="0" smtClean="0"/>
              <a:t/>
            </a:r>
            <a:br>
              <a:rPr lang="en-US" sz="3600" b="1" dirty="0" smtClean="0"/>
            </a:br>
            <a:r>
              <a:rPr lang="en-US" sz="3600" b="1" dirty="0" smtClean="0"/>
              <a:t>Using the Blu-Ray Player</a:t>
            </a:r>
            <a:r>
              <a:rPr lang="en-US" dirty="0" smtClean="0"/>
              <a:t/>
            </a:r>
            <a:br>
              <a:rPr lang="en-US" dirty="0" smtClean="0"/>
            </a:br>
            <a:endParaRPr lang="en-US" dirty="0"/>
          </a:p>
        </p:txBody>
      </p:sp>
      <p:sp>
        <p:nvSpPr>
          <p:cNvPr id="3" name="Content Placeholder 2"/>
          <p:cNvSpPr>
            <a:spLocks noGrp="1"/>
          </p:cNvSpPr>
          <p:nvPr>
            <p:ph idx="1"/>
          </p:nvPr>
        </p:nvSpPr>
        <p:spPr>
          <a:xfrm>
            <a:off x="457200" y="1295400"/>
            <a:ext cx="8229600" cy="4830763"/>
          </a:xfrm>
        </p:spPr>
        <p:txBody>
          <a:bodyPr>
            <a:normAutofit/>
          </a:bodyPr>
          <a:lstStyle/>
          <a:p>
            <a:r>
              <a:rPr lang="en-US" sz="2000" dirty="0" smtClean="0"/>
              <a:t>Select Blu-Ray from the touch panel and in podium cabinet, click on eject button to insert DVD/Blu-Ray media.  You can operate player using controls on the touch panel.</a:t>
            </a:r>
            <a:endParaRPr lang="en-US" sz="2000" b="1" dirty="0" smtClean="0"/>
          </a:p>
          <a:p>
            <a:endParaRPr lang="en-US" sz="1600" dirty="0"/>
          </a:p>
        </p:txBody>
      </p:sp>
      <p:pic>
        <p:nvPicPr>
          <p:cNvPr id="6" name="Picture 5" title="Photo of CP-II Touch Panel Select BluRay Button"/>
          <p:cNvPicPr>
            <a:picLocks noChangeAspect="1"/>
          </p:cNvPicPr>
          <p:nvPr/>
        </p:nvPicPr>
        <p:blipFill rotWithShape="1">
          <a:blip r:embed="rId2" cstate="print">
            <a:extLst>
              <a:ext uri="{28A0092B-C50C-407E-A947-70E740481C1C}">
                <a14:useLocalDpi xmlns:a14="http://schemas.microsoft.com/office/drawing/2010/main" val="0"/>
              </a:ext>
            </a:extLst>
          </a:blip>
          <a:srcRect l="17500" t="11404" b="10000"/>
          <a:stretch/>
        </p:blipFill>
        <p:spPr>
          <a:xfrm>
            <a:off x="685800" y="2286000"/>
            <a:ext cx="3945901" cy="2819400"/>
          </a:xfrm>
          <a:prstGeom prst="rect">
            <a:avLst/>
          </a:prstGeom>
        </p:spPr>
      </p:pic>
      <p:pic>
        <p:nvPicPr>
          <p:cNvPr id="7" name="Picture 6" title="Photo of CP-II BluRayl Select BluRay Button"/>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724400" y="2286000"/>
            <a:ext cx="3961671" cy="2819400"/>
          </a:xfrm>
          <a:prstGeom prst="rect">
            <a:avLst/>
          </a:prstGeom>
        </p:spPr>
      </p:pic>
    </p:spTree>
    <p:extLst>
      <p:ext uri="{BB962C8B-B14F-4D97-AF65-F5344CB8AC3E}">
        <p14:creationId xmlns:p14="http://schemas.microsoft.com/office/powerpoint/2010/main" val="25040230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3600" dirty="0" smtClean="0"/>
              <a:t/>
            </a:r>
            <a:br>
              <a:rPr lang="en-US" sz="3600" dirty="0" smtClean="0"/>
            </a:br>
            <a:r>
              <a:rPr lang="en-US" sz="3600" b="1" dirty="0"/>
              <a:t>CP-II Podium Training</a:t>
            </a:r>
            <a:r>
              <a:rPr lang="en-US" sz="3600" b="1" dirty="0" smtClean="0"/>
              <a:t/>
            </a:r>
            <a:br>
              <a:rPr lang="en-US" sz="3600" b="1" dirty="0" smtClean="0"/>
            </a:br>
            <a:r>
              <a:rPr lang="en-US" sz="3600" b="1" dirty="0" smtClean="0"/>
              <a:t>Using the Blu-Ray Player</a:t>
            </a:r>
            <a:r>
              <a:rPr lang="en-US" dirty="0" smtClean="0"/>
              <a:t/>
            </a:r>
            <a:br>
              <a:rPr lang="en-US" dirty="0" smtClean="0"/>
            </a:br>
            <a:endParaRPr lang="en-US" dirty="0"/>
          </a:p>
        </p:txBody>
      </p:sp>
      <p:sp>
        <p:nvSpPr>
          <p:cNvPr id="3" name="Content Placeholder 2"/>
          <p:cNvSpPr>
            <a:spLocks noGrp="1"/>
          </p:cNvSpPr>
          <p:nvPr>
            <p:ph idx="1"/>
          </p:nvPr>
        </p:nvSpPr>
        <p:spPr>
          <a:xfrm>
            <a:off x="457200" y="1295400"/>
            <a:ext cx="8229600" cy="4830763"/>
          </a:xfrm>
        </p:spPr>
        <p:txBody>
          <a:bodyPr>
            <a:normAutofit/>
          </a:bodyPr>
          <a:lstStyle/>
          <a:p>
            <a:r>
              <a:rPr lang="en-US" sz="2000" dirty="0" smtClean="0"/>
              <a:t>Once you’ve selected Blu-Ray button on the touch panel the Blu-Ray submenu will appear where you can operate using buttons as shown.</a:t>
            </a:r>
            <a:endParaRPr lang="en-US" sz="2000" b="1" dirty="0" smtClean="0"/>
          </a:p>
          <a:p>
            <a:endParaRPr lang="en-US" sz="1600" dirty="0"/>
          </a:p>
        </p:txBody>
      </p:sp>
      <p:pic>
        <p:nvPicPr>
          <p:cNvPr id="6" name="Picture 5" title="Photo of CP-II Touch Panel Select BluRay Button"/>
          <p:cNvPicPr>
            <a:picLocks noChangeAspect="1"/>
          </p:cNvPicPr>
          <p:nvPr/>
        </p:nvPicPr>
        <p:blipFill rotWithShape="1">
          <a:blip r:embed="rId2" cstate="print">
            <a:extLst>
              <a:ext uri="{28A0092B-C50C-407E-A947-70E740481C1C}">
                <a14:useLocalDpi xmlns:a14="http://schemas.microsoft.com/office/drawing/2010/main" val="0"/>
              </a:ext>
            </a:extLst>
          </a:blip>
          <a:srcRect l="17500" t="11404" b="10000"/>
          <a:stretch/>
        </p:blipFill>
        <p:spPr>
          <a:xfrm>
            <a:off x="685800" y="2286000"/>
            <a:ext cx="3945901" cy="2819400"/>
          </a:xfrm>
          <a:prstGeom prst="rect">
            <a:avLst/>
          </a:prstGeom>
        </p:spPr>
      </p:pic>
      <p:pic>
        <p:nvPicPr>
          <p:cNvPr id="4" name="Picture 3" title="Photo of CP-II Touch Panel Showing BluRay Control Menu"/>
          <p:cNvPicPr>
            <a:picLocks noChangeAspect="1"/>
          </p:cNvPicPr>
          <p:nvPr/>
        </p:nvPicPr>
        <p:blipFill rotWithShape="1">
          <a:blip r:embed="rId3" cstate="print">
            <a:extLst>
              <a:ext uri="{28A0092B-C50C-407E-A947-70E740481C1C}">
                <a14:useLocalDpi xmlns:a14="http://schemas.microsoft.com/office/drawing/2010/main" val="0"/>
              </a:ext>
            </a:extLst>
          </a:blip>
          <a:srcRect l="-120" t="5156" r="120"/>
          <a:stretch/>
        </p:blipFill>
        <p:spPr>
          <a:xfrm>
            <a:off x="4631701" y="2304289"/>
            <a:ext cx="4199822" cy="2819400"/>
          </a:xfrm>
          <a:prstGeom prst="rect">
            <a:avLst/>
          </a:prstGeom>
        </p:spPr>
      </p:pic>
    </p:spTree>
    <p:extLst>
      <p:ext uri="{BB962C8B-B14F-4D97-AF65-F5344CB8AC3E}">
        <p14:creationId xmlns:p14="http://schemas.microsoft.com/office/powerpoint/2010/main" val="152661558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CP-II is our newest podium!</a:t>
            </a:r>
          </a:p>
        </p:txBody>
      </p:sp>
      <p:sp>
        <p:nvSpPr>
          <p:cNvPr id="3" name="Content Placeholder 2"/>
          <p:cNvSpPr>
            <a:spLocks noGrp="1"/>
          </p:cNvSpPr>
          <p:nvPr>
            <p:ph idx="1"/>
          </p:nvPr>
        </p:nvSpPr>
        <p:spPr>
          <a:xfrm>
            <a:off x="457200" y="1295400"/>
            <a:ext cx="8229600" cy="4830763"/>
          </a:xfrm>
        </p:spPr>
        <p:txBody>
          <a:bodyPr/>
          <a:lstStyle/>
          <a:p>
            <a:r>
              <a:rPr lang="en-US" dirty="0" smtClean="0"/>
              <a:t>Features:</a:t>
            </a:r>
          </a:p>
          <a:p>
            <a:pPr lvl="1"/>
            <a:r>
              <a:rPr lang="en-US" dirty="0" smtClean="0"/>
              <a:t>Built-in PC, </a:t>
            </a:r>
          </a:p>
          <a:p>
            <a:pPr lvl="1"/>
            <a:r>
              <a:rPr lang="en-US" dirty="0" smtClean="0"/>
              <a:t>Elmo Document Camera, </a:t>
            </a:r>
          </a:p>
          <a:p>
            <a:pPr lvl="1"/>
            <a:r>
              <a:rPr lang="en-US" dirty="0" err="1" smtClean="0"/>
              <a:t>BluRay</a:t>
            </a:r>
            <a:r>
              <a:rPr lang="en-US" dirty="0" smtClean="0"/>
              <a:t> Player, </a:t>
            </a:r>
          </a:p>
          <a:p>
            <a:pPr lvl="1"/>
            <a:r>
              <a:rPr lang="en-US" dirty="0" smtClean="0"/>
              <a:t>Annotation capability,</a:t>
            </a:r>
          </a:p>
          <a:p>
            <a:pPr lvl="1"/>
            <a:r>
              <a:rPr lang="en-US" dirty="0" smtClean="0"/>
              <a:t>Shure Gooseneck Microphone</a:t>
            </a:r>
          </a:p>
          <a:p>
            <a:pPr lvl="1"/>
            <a:r>
              <a:rPr lang="en-US" dirty="0" smtClean="0"/>
              <a:t>VGA/HDMI connections for your portable devices</a:t>
            </a:r>
          </a:p>
          <a:p>
            <a:endParaRPr lang="en-US" dirty="0" smtClean="0"/>
          </a:p>
        </p:txBody>
      </p:sp>
    </p:spTree>
    <p:extLst>
      <p:ext uri="{BB962C8B-B14F-4D97-AF65-F5344CB8AC3E}">
        <p14:creationId xmlns:p14="http://schemas.microsoft.com/office/powerpoint/2010/main" val="44488825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3600" dirty="0" smtClean="0"/>
              <a:t/>
            </a:r>
            <a:br>
              <a:rPr lang="en-US" sz="3600" dirty="0" smtClean="0"/>
            </a:br>
            <a:r>
              <a:rPr lang="en-US" sz="3600" b="1" dirty="0"/>
              <a:t>CP-II Podium Training</a:t>
            </a:r>
            <a:r>
              <a:rPr lang="en-US" sz="3600" b="1" dirty="0" smtClean="0"/>
              <a:t/>
            </a:r>
            <a:br>
              <a:rPr lang="en-US" sz="3600" b="1" dirty="0" smtClean="0"/>
            </a:br>
            <a:r>
              <a:rPr lang="en-US" sz="3600" b="1" dirty="0" smtClean="0"/>
              <a:t>Using Own Laptop, MacBook or Other Device</a:t>
            </a:r>
            <a:r>
              <a:rPr lang="en-US" dirty="0" smtClean="0"/>
              <a:t/>
            </a:r>
            <a:br>
              <a:rPr lang="en-US" dirty="0" smtClean="0"/>
            </a:br>
            <a:endParaRPr lang="en-US" dirty="0"/>
          </a:p>
        </p:txBody>
      </p:sp>
      <p:sp>
        <p:nvSpPr>
          <p:cNvPr id="3" name="Content Placeholder 2"/>
          <p:cNvSpPr>
            <a:spLocks noGrp="1"/>
          </p:cNvSpPr>
          <p:nvPr>
            <p:ph idx="1"/>
          </p:nvPr>
        </p:nvSpPr>
        <p:spPr>
          <a:xfrm>
            <a:off x="457200" y="1295400"/>
            <a:ext cx="8229600" cy="4830763"/>
          </a:xfrm>
        </p:spPr>
        <p:txBody>
          <a:bodyPr>
            <a:normAutofit/>
          </a:bodyPr>
          <a:lstStyle/>
          <a:p>
            <a:r>
              <a:rPr lang="en-US" sz="2000" dirty="0" smtClean="0"/>
              <a:t>If you have a laptop, iPad or MacBook with appropriate adaptor you can use either HDMI or VGA cables provided and then select either Laptop VGA or Laptop HDMI button.</a:t>
            </a:r>
            <a:endParaRPr lang="en-US" sz="2000" b="1" dirty="0" smtClean="0"/>
          </a:p>
          <a:p>
            <a:endParaRPr lang="en-US" sz="1600" dirty="0"/>
          </a:p>
        </p:txBody>
      </p:sp>
      <p:pic>
        <p:nvPicPr>
          <p:cNvPr id="4" name="Picture 3" title="Photo of CP-II Showing HDMI and VGA Cables for Laptop Connections"/>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85800" y="2514600"/>
            <a:ext cx="3345448" cy="2509086"/>
          </a:xfrm>
          <a:prstGeom prst="rect">
            <a:avLst/>
          </a:prstGeom>
        </p:spPr>
      </p:pic>
      <p:pic>
        <p:nvPicPr>
          <p:cNvPr id="5" name="Picture 4" title="Photo of CP-II Touch Panel Select Laptop HDMI and Laptop VGA menu buttons"/>
          <p:cNvPicPr>
            <a:picLocks noChangeAspect="1"/>
          </p:cNvPicPr>
          <p:nvPr/>
        </p:nvPicPr>
        <p:blipFill rotWithShape="1">
          <a:blip r:embed="rId3" cstate="print">
            <a:extLst>
              <a:ext uri="{28A0092B-C50C-407E-A947-70E740481C1C}">
                <a14:useLocalDpi xmlns:a14="http://schemas.microsoft.com/office/drawing/2010/main" val="0"/>
              </a:ext>
            </a:extLst>
          </a:blip>
          <a:srcRect l="29869" t="23508" b="13612"/>
          <a:stretch/>
        </p:blipFill>
        <p:spPr>
          <a:xfrm>
            <a:off x="4090737" y="2501567"/>
            <a:ext cx="3750689" cy="2522119"/>
          </a:xfrm>
          <a:prstGeom prst="rect">
            <a:avLst/>
          </a:prstGeom>
        </p:spPr>
      </p:pic>
      <p:sp>
        <p:nvSpPr>
          <p:cNvPr id="8" name="Oval 7" title="Circle of Laptop VGA CP-II Menu button"/>
          <p:cNvSpPr/>
          <p:nvPr/>
        </p:nvSpPr>
        <p:spPr>
          <a:xfrm>
            <a:off x="5735053" y="3050757"/>
            <a:ext cx="914400" cy="718386"/>
          </a:xfrm>
          <a:prstGeom prst="ellipse">
            <a:avLst/>
          </a:prstGeom>
          <a:noFill/>
          <a:ln cmpd="sng">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9" name="Oval 8" title="Circle of Laptop HDMI CP-II Touch Panel button"/>
          <p:cNvSpPr/>
          <p:nvPr/>
        </p:nvSpPr>
        <p:spPr>
          <a:xfrm>
            <a:off x="5110257" y="3581400"/>
            <a:ext cx="914400" cy="718386"/>
          </a:xfrm>
          <a:prstGeom prst="ellipse">
            <a:avLst/>
          </a:prstGeom>
          <a:noFill/>
          <a:ln cmpd="sng">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40309186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3600" dirty="0" smtClean="0"/>
              <a:t/>
            </a:r>
            <a:br>
              <a:rPr lang="en-US" sz="3600" dirty="0" smtClean="0"/>
            </a:br>
            <a:r>
              <a:rPr lang="en-US" sz="3600" b="1" dirty="0"/>
              <a:t>CP-II Podium Training</a:t>
            </a:r>
            <a:r>
              <a:rPr lang="en-US" sz="3600" b="1" dirty="0" smtClean="0"/>
              <a:t/>
            </a:r>
            <a:br>
              <a:rPr lang="en-US" sz="3600" b="1" dirty="0" smtClean="0"/>
            </a:br>
            <a:r>
              <a:rPr lang="en-US" sz="3600" b="1" dirty="0" smtClean="0"/>
              <a:t>Shutting Down the Projector</a:t>
            </a:r>
            <a:r>
              <a:rPr lang="en-US" dirty="0" smtClean="0"/>
              <a:t/>
            </a:r>
            <a:br>
              <a:rPr lang="en-US" dirty="0" smtClean="0"/>
            </a:br>
            <a:endParaRPr lang="en-US" dirty="0"/>
          </a:p>
        </p:txBody>
      </p:sp>
      <p:sp>
        <p:nvSpPr>
          <p:cNvPr id="3" name="Content Placeholder 2"/>
          <p:cNvSpPr>
            <a:spLocks noGrp="1"/>
          </p:cNvSpPr>
          <p:nvPr>
            <p:ph idx="1"/>
          </p:nvPr>
        </p:nvSpPr>
        <p:spPr>
          <a:xfrm>
            <a:off x="457200" y="1295400"/>
            <a:ext cx="8229600" cy="4830763"/>
          </a:xfrm>
        </p:spPr>
        <p:txBody>
          <a:bodyPr>
            <a:normAutofit/>
          </a:bodyPr>
          <a:lstStyle/>
          <a:p>
            <a:r>
              <a:rPr lang="en-US" sz="2000" dirty="0" smtClean="0"/>
              <a:t>When you are finished with your presentation, choose the “Shut Down” button and then choose again to confirm.  This will turn off the projector, but will leave all other equipment operational</a:t>
            </a:r>
            <a:r>
              <a:rPr lang="en-US" sz="2000" dirty="0"/>
              <a:t>. </a:t>
            </a:r>
            <a:endParaRPr lang="en-US" sz="2000" dirty="0" smtClean="0"/>
          </a:p>
          <a:p>
            <a:r>
              <a:rPr lang="en-US" sz="2000" dirty="0" smtClean="0"/>
              <a:t>Make </a:t>
            </a:r>
            <a:r>
              <a:rPr lang="en-US" sz="2000" dirty="0"/>
              <a:t>sure you take your flash drive and log out of personal accounts before you leave!</a:t>
            </a:r>
          </a:p>
          <a:p>
            <a:endParaRPr lang="en-US" sz="2000" b="1" dirty="0" smtClean="0"/>
          </a:p>
          <a:p>
            <a:endParaRPr lang="en-US" sz="1600" dirty="0"/>
          </a:p>
        </p:txBody>
      </p:sp>
      <p:pic>
        <p:nvPicPr>
          <p:cNvPr id="6" name="Picture 5" title="Photo of CP-II Touch Panel Select Shutdown button"/>
          <p:cNvPicPr>
            <a:picLocks noChangeAspect="1"/>
          </p:cNvPicPr>
          <p:nvPr/>
        </p:nvPicPr>
        <p:blipFill rotWithShape="1">
          <a:blip r:embed="rId2" cstate="print">
            <a:extLst>
              <a:ext uri="{28A0092B-C50C-407E-A947-70E740481C1C}">
                <a14:useLocalDpi xmlns:a14="http://schemas.microsoft.com/office/drawing/2010/main" val="0"/>
              </a:ext>
            </a:extLst>
          </a:blip>
          <a:srcRect l="6711" t="16491" b="5965"/>
          <a:stretch/>
        </p:blipFill>
        <p:spPr>
          <a:xfrm>
            <a:off x="609599" y="2943727"/>
            <a:ext cx="4046621" cy="2711881"/>
          </a:xfrm>
          <a:prstGeom prst="rect">
            <a:avLst/>
          </a:prstGeom>
        </p:spPr>
      </p:pic>
      <p:pic>
        <p:nvPicPr>
          <p:cNvPr id="7" name="Picture 6" title="Photo of CP-II Touch Panel Select Power Off  button"/>
          <p:cNvPicPr>
            <a:picLocks noChangeAspect="1"/>
          </p:cNvPicPr>
          <p:nvPr/>
        </p:nvPicPr>
        <p:blipFill rotWithShape="1">
          <a:blip r:embed="rId3" cstate="print">
            <a:extLst>
              <a:ext uri="{28A0092B-C50C-407E-A947-70E740481C1C}">
                <a14:useLocalDpi xmlns:a14="http://schemas.microsoft.com/office/drawing/2010/main" val="0"/>
              </a:ext>
            </a:extLst>
          </a:blip>
          <a:srcRect l="15921" t="17369" b="7544"/>
          <a:stretch/>
        </p:blipFill>
        <p:spPr>
          <a:xfrm>
            <a:off x="4788568" y="2943727"/>
            <a:ext cx="3886200" cy="2731934"/>
          </a:xfrm>
          <a:prstGeom prst="rect">
            <a:avLst/>
          </a:prstGeom>
        </p:spPr>
      </p:pic>
    </p:spTree>
    <p:extLst>
      <p:ext uri="{BB962C8B-B14F-4D97-AF65-F5344CB8AC3E}">
        <p14:creationId xmlns:p14="http://schemas.microsoft.com/office/powerpoint/2010/main" val="47599783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3600" dirty="0" smtClean="0"/>
              <a:t/>
            </a:r>
            <a:br>
              <a:rPr lang="en-US" sz="3600" dirty="0" smtClean="0"/>
            </a:br>
            <a:r>
              <a:rPr lang="en-US" sz="3600" b="1" dirty="0"/>
              <a:t>CP-II Podium Training</a:t>
            </a:r>
            <a:r>
              <a:rPr lang="en-US" sz="3600" b="1" dirty="0" smtClean="0"/>
              <a:t/>
            </a:r>
            <a:br>
              <a:rPr lang="en-US" sz="3600" b="1" dirty="0" smtClean="0"/>
            </a:br>
            <a:r>
              <a:rPr lang="en-US" sz="3600" b="1" dirty="0"/>
              <a:t>Thank you!!!</a:t>
            </a:r>
            <a:r>
              <a:rPr lang="en-US" sz="3600" dirty="0"/>
              <a:t/>
            </a:r>
            <a:br>
              <a:rPr lang="en-US" sz="3600" dirty="0"/>
            </a:br>
            <a:endParaRPr lang="en-US" dirty="0"/>
          </a:p>
        </p:txBody>
      </p:sp>
      <p:sp>
        <p:nvSpPr>
          <p:cNvPr id="3" name="Content Placeholder 2"/>
          <p:cNvSpPr>
            <a:spLocks noGrp="1"/>
          </p:cNvSpPr>
          <p:nvPr>
            <p:ph idx="1"/>
          </p:nvPr>
        </p:nvSpPr>
        <p:spPr>
          <a:xfrm>
            <a:off x="457200" y="1295400"/>
            <a:ext cx="8229600" cy="4830763"/>
          </a:xfrm>
        </p:spPr>
        <p:txBody>
          <a:bodyPr>
            <a:normAutofit/>
          </a:bodyPr>
          <a:lstStyle/>
          <a:p>
            <a:pPr marL="0" indent="0">
              <a:buNone/>
            </a:pPr>
            <a:r>
              <a:rPr lang="en-US" b="1" dirty="0"/>
              <a:t>For Questions and Help</a:t>
            </a:r>
            <a:endParaRPr lang="en-US" dirty="0" smtClean="0"/>
          </a:p>
          <a:p>
            <a:pPr marL="0" indent="0">
              <a:buNone/>
            </a:pPr>
            <a:r>
              <a:rPr lang="en-US" b="1" dirty="0" smtClean="0"/>
              <a:t>Please contact the Academic Computing Center</a:t>
            </a:r>
          </a:p>
          <a:p>
            <a:pPr lvl="1"/>
            <a:r>
              <a:rPr lang="en-US" dirty="0" smtClean="0"/>
              <a:t>By Phone at 718-631-6624</a:t>
            </a:r>
          </a:p>
          <a:p>
            <a:pPr lvl="1"/>
            <a:r>
              <a:rPr lang="en-US" dirty="0" smtClean="0"/>
              <a:t>Or Email Mark Chropufka, Academic </a:t>
            </a:r>
            <a:r>
              <a:rPr lang="en-US" smtClean="0"/>
              <a:t>Technology Director, </a:t>
            </a:r>
            <a:r>
              <a:rPr lang="en-US" dirty="0" smtClean="0">
                <a:hlinkClick r:id="rId2"/>
              </a:rPr>
              <a:t>mchropufka@qcc.cuny.edu</a:t>
            </a:r>
            <a:endParaRPr lang="en-US" dirty="0" smtClean="0"/>
          </a:p>
          <a:p>
            <a:endParaRPr lang="en-US" sz="2000" b="1" dirty="0" smtClean="0"/>
          </a:p>
          <a:p>
            <a:endParaRPr lang="en-US" sz="1600" dirty="0"/>
          </a:p>
        </p:txBody>
      </p:sp>
    </p:spTree>
    <p:extLst>
      <p:ext uri="{BB962C8B-B14F-4D97-AF65-F5344CB8AC3E}">
        <p14:creationId xmlns:p14="http://schemas.microsoft.com/office/powerpoint/2010/main" val="171860134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The CP-II features ample desk space!</a:t>
            </a:r>
            <a:endParaRPr lang="en-US" dirty="0"/>
          </a:p>
        </p:txBody>
      </p:sp>
      <p:pic>
        <p:nvPicPr>
          <p:cNvPr id="4" name="Content Placeholder 3" title="Photo of CP-II closeup front side flip drawer face up"/>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533400" y="1371600"/>
            <a:ext cx="3962400" cy="2971800"/>
          </a:xfrm>
        </p:spPr>
      </p:pic>
      <p:pic>
        <p:nvPicPr>
          <p:cNvPr id="5" name="Picture 4" title="Photo of CP-II closeup front side document camera fixed shelf"/>
          <p:cNvPicPr>
            <a:picLocks noChangeAspect="1"/>
          </p:cNvPicPr>
          <p:nvPr/>
        </p:nvPicPr>
        <p:blipFill>
          <a:blip r:embed="rId4" cstate="print">
            <a:extLst>
              <a:ext uri="{BEBA8EAE-BF5A-486C-A8C5-ECC9F3942E4B}">
                <a14:imgProps xmlns:a14="http://schemas.microsoft.com/office/drawing/2010/main">
                  <a14:imgLayer r:embed="rId5">
                    <a14:imgEffect>
                      <a14:brightnessContrast bright="19000"/>
                    </a14:imgEffect>
                  </a14:imgLayer>
                </a14:imgProps>
              </a:ext>
              <a:ext uri="{28A0092B-C50C-407E-A947-70E740481C1C}">
                <a14:useLocalDpi xmlns:a14="http://schemas.microsoft.com/office/drawing/2010/main" val="0"/>
              </a:ext>
            </a:extLst>
          </a:blip>
          <a:stretch>
            <a:fillRect/>
          </a:stretch>
        </p:blipFill>
        <p:spPr>
          <a:xfrm>
            <a:off x="4527884" y="1371600"/>
            <a:ext cx="3962400" cy="2971800"/>
          </a:xfrm>
          <a:prstGeom prst="rect">
            <a:avLst/>
          </a:prstGeom>
        </p:spPr>
      </p:pic>
    </p:spTree>
    <p:extLst>
      <p:ext uri="{BB962C8B-B14F-4D97-AF65-F5344CB8AC3E}">
        <p14:creationId xmlns:p14="http://schemas.microsoft.com/office/powerpoint/2010/main" val="6359155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The CP-II is our newest podium!</a:t>
            </a:r>
            <a:endParaRPr lang="en-US" dirty="0"/>
          </a:p>
        </p:txBody>
      </p:sp>
      <p:sp>
        <p:nvSpPr>
          <p:cNvPr id="3" name="Content Placeholder 2"/>
          <p:cNvSpPr>
            <a:spLocks noGrp="1"/>
          </p:cNvSpPr>
          <p:nvPr>
            <p:ph idx="1"/>
          </p:nvPr>
        </p:nvSpPr>
        <p:spPr/>
        <p:txBody>
          <a:bodyPr/>
          <a:lstStyle/>
          <a:p>
            <a:r>
              <a:rPr lang="en-US" sz="2400" dirty="0" smtClean="0"/>
              <a:t>The podium has a folding table top that you can fold down using levers circled below; *it is always opposite doc cam which is on a </a:t>
            </a:r>
            <a:r>
              <a:rPr lang="en-US" sz="2400" smtClean="0"/>
              <a:t>fixed shelf.</a:t>
            </a:r>
            <a:endParaRPr lang="en-US" sz="2400" dirty="0" smtClean="0"/>
          </a:p>
          <a:p>
            <a:endParaRPr lang="en-US" dirty="0"/>
          </a:p>
        </p:txBody>
      </p:sp>
      <p:pic>
        <p:nvPicPr>
          <p:cNvPr id="6" name="Picture 5" title="Photo of CP-II closeup front side flip drawer handles"/>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77392" y="2819400"/>
            <a:ext cx="4064000" cy="3048000"/>
          </a:xfrm>
          <a:prstGeom prst="rect">
            <a:avLst/>
          </a:prstGeom>
        </p:spPr>
      </p:pic>
      <p:pic>
        <p:nvPicPr>
          <p:cNvPr id="8" name="Picture 7" title="Photo of CP-II side view with  Flip Shelf folded down"/>
          <p:cNvPicPr>
            <a:picLocks noChangeAspect="1"/>
          </p:cNvPicPr>
          <p:nvPr/>
        </p:nvPicPr>
        <p:blipFill rotWithShape="1">
          <a:blip r:embed="rId4" cstate="print">
            <a:extLst>
              <a:ext uri="{28A0092B-C50C-407E-A947-70E740481C1C}">
                <a14:useLocalDpi xmlns:a14="http://schemas.microsoft.com/office/drawing/2010/main" val="0"/>
              </a:ext>
            </a:extLst>
          </a:blip>
          <a:srcRect l="15734" r="24000"/>
          <a:stretch/>
        </p:blipFill>
        <p:spPr>
          <a:xfrm>
            <a:off x="5291328" y="2628900"/>
            <a:ext cx="2755392" cy="3429000"/>
          </a:xfrm>
          <a:prstGeom prst="rect">
            <a:avLst/>
          </a:prstGeom>
        </p:spPr>
      </p:pic>
      <p:sp>
        <p:nvSpPr>
          <p:cNvPr id="9" name="Oval 8" title="Circle of handle "/>
          <p:cNvSpPr/>
          <p:nvPr/>
        </p:nvSpPr>
        <p:spPr>
          <a:xfrm>
            <a:off x="3581400" y="3429000"/>
            <a:ext cx="1320800" cy="914400"/>
          </a:xfrm>
          <a:prstGeom prst="ellipse">
            <a:avLst/>
          </a:prstGeom>
          <a:noFill/>
          <a:ln cmpd="sng">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1" name="Oval 10" title="Circle of handle "/>
          <p:cNvSpPr/>
          <p:nvPr/>
        </p:nvSpPr>
        <p:spPr>
          <a:xfrm>
            <a:off x="609600" y="3157728"/>
            <a:ext cx="1320800" cy="914400"/>
          </a:xfrm>
          <a:prstGeom prst="ellipse">
            <a:avLst/>
          </a:prstGeom>
          <a:noFill/>
          <a:ln cmpd="sng">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2890896056"/>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The CP-II is our newest podium!</a:t>
            </a:r>
            <a:endParaRPr lang="en-US" dirty="0"/>
          </a:p>
        </p:txBody>
      </p:sp>
      <p:sp>
        <p:nvSpPr>
          <p:cNvPr id="3" name="Content Placeholder 2"/>
          <p:cNvSpPr>
            <a:spLocks noGrp="1"/>
          </p:cNvSpPr>
          <p:nvPr>
            <p:ph idx="1"/>
          </p:nvPr>
        </p:nvSpPr>
        <p:spPr/>
        <p:txBody>
          <a:bodyPr/>
          <a:lstStyle/>
          <a:p>
            <a:r>
              <a:rPr lang="en-US" sz="2400" dirty="0" smtClean="0"/>
              <a:t>The podium has a confidence monitor that can easily be moved around for your convenience.</a:t>
            </a:r>
          </a:p>
          <a:p>
            <a:endParaRPr lang="en-US" dirty="0"/>
          </a:p>
        </p:txBody>
      </p:sp>
      <p:pic>
        <p:nvPicPr>
          <p:cNvPr id="4" name="Picture 3" title="Photo of Monitor Closeup"/>
          <p:cNvPicPr>
            <a:picLocks noChangeAspect="1"/>
          </p:cNvPicPr>
          <p:nvPr/>
        </p:nvPicPr>
        <p:blipFill rotWithShape="1">
          <a:blip r:embed="rId2" cstate="print">
            <a:extLst>
              <a:ext uri="{28A0092B-C50C-407E-A947-70E740481C1C}">
                <a14:useLocalDpi xmlns:a14="http://schemas.microsoft.com/office/drawing/2010/main" val="0"/>
              </a:ext>
            </a:extLst>
          </a:blip>
          <a:srcRect t="13689" r="14667" b="3289"/>
          <a:stretch/>
        </p:blipFill>
        <p:spPr>
          <a:xfrm>
            <a:off x="822960" y="2709743"/>
            <a:ext cx="4419600" cy="3224927"/>
          </a:xfrm>
          <a:prstGeom prst="rect">
            <a:avLst/>
          </a:prstGeom>
        </p:spPr>
      </p:pic>
      <p:pic>
        <p:nvPicPr>
          <p:cNvPr id="5" name="Picture 4" title="Photo of top of CP-II with Monito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72000" y="2743270"/>
            <a:ext cx="3886200" cy="3191399"/>
          </a:xfrm>
          <a:prstGeom prst="rect">
            <a:avLst/>
          </a:prstGeom>
        </p:spPr>
      </p:pic>
    </p:spTree>
    <p:extLst>
      <p:ext uri="{BB962C8B-B14F-4D97-AF65-F5344CB8AC3E}">
        <p14:creationId xmlns:p14="http://schemas.microsoft.com/office/powerpoint/2010/main" val="273375240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3600" dirty="0" smtClean="0"/>
              <a:t/>
            </a:r>
            <a:br>
              <a:rPr lang="en-US" sz="3600" dirty="0" smtClean="0"/>
            </a:br>
            <a:r>
              <a:rPr lang="en-US" sz="4000" b="1" dirty="0"/>
              <a:t>CP-II Podium Training</a:t>
            </a:r>
            <a:r>
              <a:rPr lang="en-US" sz="4000" b="1" dirty="0" smtClean="0"/>
              <a:t/>
            </a:r>
            <a:br>
              <a:rPr lang="en-US" sz="4000" b="1" dirty="0" smtClean="0"/>
            </a:br>
            <a:r>
              <a:rPr lang="en-US" sz="4000" b="1" dirty="0" smtClean="0"/>
              <a:t>Using the Touch Panel</a:t>
            </a:r>
            <a:r>
              <a:rPr lang="en-US" dirty="0" smtClean="0"/>
              <a:t/>
            </a:r>
            <a:br>
              <a:rPr lang="en-US" dirty="0" smtClean="0"/>
            </a:br>
            <a:endParaRPr lang="en-US" dirty="0"/>
          </a:p>
        </p:txBody>
      </p:sp>
      <p:sp>
        <p:nvSpPr>
          <p:cNvPr id="3" name="Content Placeholder 2"/>
          <p:cNvSpPr>
            <a:spLocks noGrp="1"/>
          </p:cNvSpPr>
          <p:nvPr>
            <p:ph idx="1"/>
          </p:nvPr>
        </p:nvSpPr>
        <p:spPr>
          <a:xfrm>
            <a:off x="457200" y="1295400"/>
            <a:ext cx="8229600" cy="4830763"/>
          </a:xfrm>
        </p:spPr>
        <p:txBody>
          <a:bodyPr>
            <a:normAutofit/>
          </a:bodyPr>
          <a:lstStyle/>
          <a:p>
            <a:r>
              <a:rPr lang="en-US" sz="2000" dirty="0" smtClean="0"/>
              <a:t>As shown below, the Touch Panel is the only means by which you should operate the projector or switch between the PC, your Laptop, Document Camera or DVD/VCR players.  </a:t>
            </a:r>
            <a:r>
              <a:rPr lang="en-US" sz="2000" b="1" dirty="0" smtClean="0"/>
              <a:t>Never touch the projector itself!</a:t>
            </a:r>
          </a:p>
          <a:p>
            <a:endParaRPr lang="en-US" sz="1600" dirty="0"/>
          </a:p>
        </p:txBody>
      </p:sp>
      <p:pic>
        <p:nvPicPr>
          <p:cNvPr id="4" name="Picture 3" title="Photo of CP-II Touch Panel"/>
          <p:cNvPicPr>
            <a:picLocks noChangeAspect="1"/>
          </p:cNvPicPr>
          <p:nvPr/>
        </p:nvPicPr>
        <p:blipFill>
          <a:blip r:embed="rId2" cstate="print">
            <a:extLst>
              <a:ext uri="{BEBA8EAE-BF5A-486C-A8C5-ECC9F3942E4B}">
                <a14:imgProps xmlns:a14="http://schemas.microsoft.com/office/drawing/2010/main">
                  <a14:imgLayer r:embed="rId3">
                    <a14:imgEffect>
                      <a14:brightnessContrast bright="-4000" contrast="42000"/>
                    </a14:imgEffect>
                  </a14:imgLayer>
                </a14:imgProps>
              </a:ext>
              <a:ext uri="{28A0092B-C50C-407E-A947-70E740481C1C}">
                <a14:useLocalDpi xmlns:a14="http://schemas.microsoft.com/office/drawing/2010/main" val="0"/>
              </a:ext>
            </a:extLst>
          </a:blip>
          <a:stretch>
            <a:fillRect/>
          </a:stretch>
        </p:blipFill>
        <p:spPr>
          <a:xfrm>
            <a:off x="1981200" y="2362200"/>
            <a:ext cx="5009147" cy="3756860"/>
          </a:xfrm>
          <a:prstGeom prst="rect">
            <a:avLst/>
          </a:prstGeom>
        </p:spPr>
      </p:pic>
    </p:spTree>
    <p:extLst>
      <p:ext uri="{BB962C8B-B14F-4D97-AF65-F5344CB8AC3E}">
        <p14:creationId xmlns:p14="http://schemas.microsoft.com/office/powerpoint/2010/main" val="30573993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3600" dirty="0" smtClean="0"/>
              <a:t/>
            </a:r>
            <a:br>
              <a:rPr lang="en-US" sz="3600" dirty="0" smtClean="0"/>
            </a:br>
            <a:r>
              <a:rPr lang="en-US" sz="4000" b="1" dirty="0"/>
              <a:t>CP-II Podium Training</a:t>
            </a:r>
            <a:r>
              <a:rPr lang="en-US" sz="4000" b="1" dirty="0" smtClean="0"/>
              <a:t/>
            </a:r>
            <a:br>
              <a:rPr lang="en-US" sz="4000" b="1" dirty="0" smtClean="0"/>
            </a:br>
            <a:r>
              <a:rPr lang="en-US" sz="4000" b="1" dirty="0" smtClean="0"/>
              <a:t>Using the Touch Panel</a:t>
            </a:r>
            <a:r>
              <a:rPr lang="en-US" dirty="0" smtClean="0"/>
              <a:t/>
            </a:r>
            <a:br>
              <a:rPr lang="en-US" dirty="0" smtClean="0"/>
            </a:br>
            <a:endParaRPr lang="en-US" dirty="0"/>
          </a:p>
        </p:txBody>
      </p:sp>
      <p:sp>
        <p:nvSpPr>
          <p:cNvPr id="3" name="Content Placeholder 2"/>
          <p:cNvSpPr>
            <a:spLocks noGrp="1"/>
          </p:cNvSpPr>
          <p:nvPr>
            <p:ph idx="1"/>
          </p:nvPr>
        </p:nvSpPr>
        <p:spPr>
          <a:xfrm>
            <a:off x="457200" y="1295400"/>
            <a:ext cx="8229600" cy="4830763"/>
          </a:xfrm>
        </p:spPr>
        <p:txBody>
          <a:bodyPr>
            <a:normAutofit/>
          </a:bodyPr>
          <a:lstStyle/>
          <a:p>
            <a:r>
              <a:rPr lang="en-US" sz="2000" dirty="0" smtClean="0"/>
              <a:t>To begin, press “Begin a Presentation” and then press the source you wish to use.  In this example we are selecting the Lectern PC:</a:t>
            </a:r>
            <a:endParaRPr lang="en-US" sz="2000" b="1" dirty="0" smtClean="0"/>
          </a:p>
          <a:p>
            <a:endParaRPr lang="en-US" sz="1600" dirty="0"/>
          </a:p>
        </p:txBody>
      </p:sp>
      <p:pic>
        <p:nvPicPr>
          <p:cNvPr id="7" name="Picture 6" title="Photo of CP-II Touch Panel Press Start Presentation"/>
          <p:cNvPicPr>
            <a:picLocks noChangeAspect="1"/>
          </p:cNvPicPr>
          <p:nvPr/>
        </p:nvPicPr>
        <p:blipFill rotWithShape="1">
          <a:blip r:embed="rId2" cstate="print">
            <a:extLst>
              <a:ext uri="{BEBA8EAE-BF5A-486C-A8C5-ECC9F3942E4B}">
                <a14:imgProps xmlns:a14="http://schemas.microsoft.com/office/drawing/2010/main">
                  <a14:imgLayer r:embed="rId3">
                    <a14:imgEffect>
                      <a14:brightnessContrast bright="26000" contrast="32000"/>
                    </a14:imgEffect>
                  </a14:imgLayer>
                </a14:imgProps>
              </a:ext>
              <a:ext uri="{28A0092B-C50C-407E-A947-70E740481C1C}">
                <a14:useLocalDpi xmlns:a14="http://schemas.microsoft.com/office/drawing/2010/main" val="0"/>
              </a:ext>
            </a:extLst>
          </a:blip>
          <a:srcRect l="27385" t="37466" r="-1"/>
          <a:stretch/>
        </p:blipFill>
        <p:spPr>
          <a:xfrm>
            <a:off x="228600" y="2015289"/>
            <a:ext cx="4275221" cy="279132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8" name="Picture 7" title="Photo of CP-II Touch Panel Press Lectern PC"/>
          <p:cNvPicPr>
            <a:picLocks noChangeAspect="1"/>
          </p:cNvPicPr>
          <p:nvPr/>
        </p:nvPicPr>
        <p:blipFill rotWithShape="1">
          <a:blip r:embed="rId4" cstate="print">
            <a:extLst>
              <a:ext uri="{28A0092B-C50C-407E-A947-70E740481C1C}">
                <a14:useLocalDpi xmlns:a14="http://schemas.microsoft.com/office/drawing/2010/main" val="0"/>
              </a:ext>
            </a:extLst>
          </a:blip>
          <a:srcRect l="20131" t="32281" r="8686" b="10701"/>
          <a:stretch/>
        </p:blipFill>
        <p:spPr>
          <a:xfrm>
            <a:off x="4596063" y="2049379"/>
            <a:ext cx="4479584" cy="275723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404019131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944562"/>
          </a:xfrm>
        </p:spPr>
        <p:txBody>
          <a:bodyPr>
            <a:normAutofit fontScale="90000"/>
          </a:bodyPr>
          <a:lstStyle/>
          <a:p>
            <a:r>
              <a:rPr lang="en-US" sz="3600" dirty="0" smtClean="0"/>
              <a:t/>
            </a:r>
            <a:br>
              <a:rPr lang="en-US" sz="3600" dirty="0" smtClean="0"/>
            </a:br>
            <a:r>
              <a:rPr lang="en-US" sz="4000" b="1" dirty="0"/>
              <a:t>CP-II Podium Training</a:t>
            </a:r>
            <a:r>
              <a:rPr lang="en-US" sz="4000" b="1" dirty="0" smtClean="0"/>
              <a:t/>
            </a:r>
            <a:br>
              <a:rPr lang="en-US" sz="4000" b="1" dirty="0" smtClean="0"/>
            </a:br>
            <a:r>
              <a:rPr lang="en-US" sz="4000" b="1" dirty="0" smtClean="0"/>
              <a:t>Using the Lectern PC</a:t>
            </a:r>
            <a:r>
              <a:rPr lang="en-US" dirty="0" smtClean="0"/>
              <a:t/>
            </a:r>
            <a:br>
              <a:rPr lang="en-US" dirty="0" smtClean="0"/>
            </a:br>
            <a:endParaRPr lang="en-US" dirty="0"/>
          </a:p>
        </p:txBody>
      </p:sp>
      <p:sp>
        <p:nvSpPr>
          <p:cNvPr id="3" name="Content Placeholder 2"/>
          <p:cNvSpPr>
            <a:spLocks noGrp="1"/>
          </p:cNvSpPr>
          <p:nvPr>
            <p:ph idx="1"/>
          </p:nvPr>
        </p:nvSpPr>
        <p:spPr>
          <a:xfrm>
            <a:off x="457200" y="1219200"/>
            <a:ext cx="8229600" cy="4906963"/>
          </a:xfrm>
        </p:spPr>
        <p:txBody>
          <a:bodyPr>
            <a:normAutofit/>
          </a:bodyPr>
          <a:lstStyle/>
          <a:p>
            <a:r>
              <a:rPr lang="en-US" sz="2000" dirty="0" smtClean="0"/>
              <a:t>Turn on the PC as shown below, you should see monitor with the Dell logo, the projector turn on and the touch panel displaying the selected source:</a:t>
            </a:r>
            <a:endParaRPr lang="en-US" sz="2000" b="1" dirty="0" smtClean="0"/>
          </a:p>
          <a:p>
            <a:endParaRPr lang="en-US" sz="1600" dirty="0"/>
          </a:p>
        </p:txBody>
      </p:sp>
      <p:pic>
        <p:nvPicPr>
          <p:cNvPr id="4" name="Picture 3" title="Photo of CP-II PC Press Power Button"/>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61999" y="1888274"/>
            <a:ext cx="3493169" cy="2124576"/>
          </a:xfrm>
          <a:prstGeom prst="rect">
            <a:avLst/>
          </a:prstGeom>
        </p:spPr>
      </p:pic>
      <p:pic>
        <p:nvPicPr>
          <p:cNvPr id="6" name="Picture 5" title="Photo of CP-II Monitor Powering Up with Dell Logo"/>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876800" y="1888274"/>
            <a:ext cx="2919664" cy="2049379"/>
          </a:xfrm>
          <a:prstGeom prst="rect">
            <a:avLst/>
          </a:prstGeom>
        </p:spPr>
      </p:pic>
      <p:pic>
        <p:nvPicPr>
          <p:cNvPr id="10" name="Picture 9" title="Photo of CP-II Lectern PC Active on Touch Panel"/>
          <p:cNvPicPr>
            <a:picLocks noChangeAspect="1"/>
          </p:cNvPicPr>
          <p:nvPr/>
        </p:nvPicPr>
        <p:blipFill rotWithShape="1">
          <a:blip r:embed="rId4" cstate="print">
            <a:extLst>
              <a:ext uri="{BEBA8EAE-BF5A-486C-A8C5-ECC9F3942E4B}">
                <a14:imgProps xmlns:a14="http://schemas.microsoft.com/office/drawing/2010/main">
                  <a14:imgLayer r:embed="rId5">
                    <a14:imgEffect>
                      <a14:brightnessContrast bright="-12000" contrast="21000"/>
                    </a14:imgEffect>
                  </a14:imgLayer>
                </a14:imgProps>
              </a:ext>
              <a:ext uri="{28A0092B-C50C-407E-A947-70E740481C1C}">
                <a14:useLocalDpi xmlns:a14="http://schemas.microsoft.com/office/drawing/2010/main" val="0"/>
              </a:ext>
            </a:extLst>
          </a:blip>
          <a:srcRect l="11053" t="15789" b="5614"/>
          <a:stretch/>
        </p:blipFill>
        <p:spPr>
          <a:xfrm>
            <a:off x="761998" y="3912701"/>
            <a:ext cx="3493170" cy="2296394"/>
          </a:xfrm>
          <a:prstGeom prst="rect">
            <a:avLst/>
          </a:prstGeom>
        </p:spPr>
      </p:pic>
      <p:pic>
        <p:nvPicPr>
          <p:cNvPr id="11" name="Picture 10" title="Photo of Sony Projector Power On"/>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876800" y="3937653"/>
            <a:ext cx="2979821" cy="2234866"/>
          </a:xfrm>
          <a:prstGeom prst="rect">
            <a:avLst/>
          </a:prstGeom>
        </p:spPr>
      </p:pic>
    </p:spTree>
    <p:extLst>
      <p:ext uri="{BB962C8B-B14F-4D97-AF65-F5344CB8AC3E}">
        <p14:creationId xmlns:p14="http://schemas.microsoft.com/office/powerpoint/2010/main" val="260887997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3600" dirty="0" smtClean="0"/>
              <a:t/>
            </a:r>
            <a:br>
              <a:rPr lang="en-US" sz="3600" dirty="0" smtClean="0"/>
            </a:br>
            <a:r>
              <a:rPr lang="en-US" sz="4000" b="1" dirty="0"/>
              <a:t>CP-II Podium Training</a:t>
            </a:r>
            <a:r>
              <a:rPr lang="en-US" sz="4000" b="1" dirty="0" smtClean="0"/>
              <a:t/>
            </a:r>
            <a:br>
              <a:rPr lang="en-US" sz="4000" b="1" dirty="0" smtClean="0"/>
            </a:br>
            <a:r>
              <a:rPr lang="en-US" sz="4000" b="1" dirty="0" smtClean="0"/>
              <a:t>Using the Lectern PC</a:t>
            </a:r>
            <a:r>
              <a:rPr lang="en-US" dirty="0" smtClean="0"/>
              <a:t/>
            </a:r>
            <a:br>
              <a:rPr lang="en-US" dirty="0" smtClean="0"/>
            </a:br>
            <a:endParaRPr lang="en-US" dirty="0"/>
          </a:p>
        </p:txBody>
      </p:sp>
      <p:sp>
        <p:nvSpPr>
          <p:cNvPr id="3" name="Content Placeholder 2"/>
          <p:cNvSpPr>
            <a:spLocks noGrp="1"/>
          </p:cNvSpPr>
          <p:nvPr>
            <p:ph idx="1"/>
          </p:nvPr>
        </p:nvSpPr>
        <p:spPr>
          <a:xfrm>
            <a:off x="457200" y="1295400"/>
            <a:ext cx="8229600" cy="4830763"/>
          </a:xfrm>
        </p:spPr>
        <p:txBody>
          <a:bodyPr>
            <a:normAutofit/>
          </a:bodyPr>
          <a:lstStyle/>
          <a:p>
            <a:r>
              <a:rPr lang="en-US" sz="2000" dirty="0" smtClean="0"/>
              <a:t>The PC has </a:t>
            </a:r>
            <a:r>
              <a:rPr lang="en-US" sz="2000" dirty="0"/>
              <a:t>4 built in USB </a:t>
            </a:r>
            <a:r>
              <a:rPr lang="en-US" sz="2000" dirty="0" smtClean="0"/>
              <a:t>slots, though a more convenient 4 port USB hub is provided as shown below:</a:t>
            </a:r>
            <a:endParaRPr lang="en-US" sz="2000" b="1" dirty="0" smtClean="0"/>
          </a:p>
          <a:p>
            <a:endParaRPr lang="en-US" sz="1600" dirty="0"/>
          </a:p>
        </p:txBody>
      </p:sp>
      <p:pic>
        <p:nvPicPr>
          <p:cNvPr id="5" name="Picture 4" title="Photo of CP-II USB Hub"/>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14400" y="2362200"/>
            <a:ext cx="3276600" cy="2457450"/>
          </a:xfrm>
          <a:prstGeom prst="rect">
            <a:avLst/>
          </a:prstGeom>
        </p:spPr>
      </p:pic>
      <p:pic>
        <p:nvPicPr>
          <p:cNvPr id="7" name="Picture 6" title="Photo of CP-II PC Front Panel"/>
          <p:cNvPicPr>
            <a:picLocks noChangeAspect="1"/>
          </p:cNvPicPr>
          <p:nvPr/>
        </p:nvPicPr>
        <p:blipFill rotWithShape="1">
          <a:blip r:embed="rId3" cstate="print">
            <a:extLst>
              <a:ext uri="{28A0092B-C50C-407E-A947-70E740481C1C}">
                <a14:useLocalDpi xmlns:a14="http://schemas.microsoft.com/office/drawing/2010/main" val="0"/>
              </a:ext>
            </a:extLst>
          </a:blip>
          <a:srcRect t="7493" r="18734" b="41838"/>
          <a:stretch/>
        </p:blipFill>
        <p:spPr>
          <a:xfrm>
            <a:off x="4495800" y="2736683"/>
            <a:ext cx="3653589" cy="1708484"/>
          </a:xfrm>
          <a:prstGeom prst="rect">
            <a:avLst/>
          </a:prstGeom>
        </p:spPr>
      </p:pic>
      <p:sp>
        <p:nvSpPr>
          <p:cNvPr id="8" name="Oval 7" title="Circle showing USB ports on PC"/>
          <p:cNvSpPr/>
          <p:nvPr/>
        </p:nvSpPr>
        <p:spPr>
          <a:xfrm>
            <a:off x="6172200" y="3352800"/>
            <a:ext cx="914400" cy="762000"/>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black"/>
              </a:solidFill>
            </a:endParaRPr>
          </a:p>
        </p:txBody>
      </p:sp>
    </p:spTree>
    <p:extLst>
      <p:ext uri="{BB962C8B-B14F-4D97-AF65-F5344CB8AC3E}">
        <p14:creationId xmlns:p14="http://schemas.microsoft.com/office/powerpoint/2010/main" val="1202715096"/>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docProps/app.xml><?xml version="1.0" encoding="utf-8"?>
<Properties xmlns="http://schemas.openxmlformats.org/officeDocument/2006/extended-properties" xmlns:vt="http://schemas.openxmlformats.org/officeDocument/2006/docPropsVTypes">
  <Template/>
  <TotalTime>1757</TotalTime>
  <Words>664</Words>
  <Application>Microsoft Office PowerPoint</Application>
  <PresentationFormat>On-screen Show (4:3)</PresentationFormat>
  <Paragraphs>55</Paragraphs>
  <Slides>22</Slides>
  <Notes>3</Notes>
  <HiddenSlides>0</HiddenSlides>
  <MMClips>0</MMClips>
  <ScaleCrop>false</ScaleCrop>
  <HeadingPairs>
    <vt:vector size="4" baseType="variant">
      <vt:variant>
        <vt:lpstr>Theme</vt:lpstr>
      </vt:variant>
      <vt:variant>
        <vt:i4>2</vt:i4>
      </vt:variant>
      <vt:variant>
        <vt:lpstr>Slide Titles</vt:lpstr>
      </vt:variant>
      <vt:variant>
        <vt:i4>22</vt:i4>
      </vt:variant>
    </vt:vector>
  </HeadingPairs>
  <TitlesOfParts>
    <vt:vector size="24" baseType="lpstr">
      <vt:lpstr>Office Theme</vt:lpstr>
      <vt:lpstr>1_Office Theme</vt:lpstr>
      <vt:lpstr>   CP-II Podium Tutorial  The Academic Computing Center 718-631-6624     </vt:lpstr>
      <vt:lpstr>The CP-II is our newest podium!</vt:lpstr>
      <vt:lpstr>The CP-II features ample desk space!</vt:lpstr>
      <vt:lpstr>The CP-II is our newest podium!</vt:lpstr>
      <vt:lpstr>The CP-II is our newest podium!</vt:lpstr>
      <vt:lpstr> CP-II Podium Training Using the Touch Panel </vt:lpstr>
      <vt:lpstr> CP-II Podium Training Using the Touch Panel </vt:lpstr>
      <vt:lpstr> CP-II Podium Training Using the Lectern PC </vt:lpstr>
      <vt:lpstr> CP-II Podium Training Using the Lectern PC </vt:lpstr>
      <vt:lpstr> CP-II Podium Training Using Built-in Annotation </vt:lpstr>
      <vt:lpstr> CP-II Podium Training Controlling Audio for Source and Microphone </vt:lpstr>
      <vt:lpstr> CP-II Podium Training Controlling Audio for Source and Microphone </vt:lpstr>
      <vt:lpstr> CP-II Podium Training Mute the Projector </vt:lpstr>
      <vt:lpstr> CP-II Podium Training Using the Document Camera </vt:lpstr>
      <vt:lpstr> CP-II Podium Training Using the Document Camera </vt:lpstr>
      <vt:lpstr> CP-II Podium Training Using the Document Camera </vt:lpstr>
      <vt:lpstr> CP-II Podium Training Using the Document Camera </vt:lpstr>
      <vt:lpstr> CP-II Podium Training Using the Blu-Ray Player </vt:lpstr>
      <vt:lpstr> CP-II Podium Training Using the Blu-Ray Player </vt:lpstr>
      <vt:lpstr> CP-II Podium Training Using Own Laptop, MacBook or Other Device </vt:lpstr>
      <vt:lpstr> CP-II Podium Training Shutting Down the Projector </vt:lpstr>
      <vt:lpstr> CP-II Podium Training Thank you!!!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Using the Smart Classroom Podium</dc:title>
  <dc:creator>Mark Chropufka</dc:creator>
  <cp:lastModifiedBy>Mark Chropufka</cp:lastModifiedBy>
  <cp:revision>111</cp:revision>
  <dcterms:created xsi:type="dcterms:W3CDTF">2012-07-23T15:21:49Z</dcterms:created>
  <dcterms:modified xsi:type="dcterms:W3CDTF">2017-10-03T15:00:16Z</dcterms:modified>
</cp:coreProperties>
</file>